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577" r:id="rId5"/>
    <p:sldId id="579" r:id="rId6"/>
    <p:sldId id="617" r:id="rId7"/>
    <p:sldId id="619" r:id="rId8"/>
    <p:sldId id="611" r:id="rId9"/>
    <p:sldId id="620" r:id="rId10"/>
    <p:sldId id="580" r:id="rId11"/>
    <p:sldId id="607" r:id="rId12"/>
    <p:sldId id="615" r:id="rId13"/>
    <p:sldId id="581" r:id="rId14"/>
    <p:sldId id="584" r:id="rId15"/>
    <p:sldId id="609" r:id="rId16"/>
    <p:sldId id="612" r:id="rId17"/>
    <p:sldId id="613" r:id="rId18"/>
    <p:sldId id="614" r:id="rId19"/>
    <p:sldId id="626" r:id="rId20"/>
    <p:sldId id="5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19E02-9CF0-02BB-C459-C180A50BD7AA}" name="CATOT Vincent (HOME)" initials="C(" userId="S::vincent.catot@ec.europa.eu::401e6be9-a60d-42fa-98fb-a2b3b4cb9f0d" providerId="AD"/>
  <p188:author id="{15F8A207-3A84-DAC1-7AE6-116791761EDE}" name="FABRITIUS Andreas (HOME)" initials="FA(" userId="S::Andreas.FABRITIUS@ec.europa.eu::bbf5a523-f099-4568-b2f2-967eeab74866" providerId="AD"/>
  <p188:author id="{94493819-7A44-CAB4-F096-319AB7F64400}" name="PALMER Michael (HOME)" initials="" userId="S::Michael.PALMER@ec.europa.eu::64507a47-bfc6-4236-8c76-5825892a8386" providerId="AD"/>
  <p188:author id="{50A24C1C-8D49-8DBA-3C00-E25D48BCDD9C}" name="BELZUNCES Aurelie (HOME)" initials="BA(" userId="S::Aurelie.BELZUNCES@ec.europa.eu::55dff6ba-a5ab-4905-b1a6-3cfc0abd5e11" providerId="AD"/>
  <p188:author id="{974EC41F-81FC-D9A8-E085-808543376EB4}" name="BENUSKOVA Barbara (HOME)" initials="B(" userId="S::barbara.benuskova@ec.europa.eu::34f3e13a-fb34-4063-ac41-6fa8db47b3ee" providerId="AD"/>
  <p188:author id="{81CE3B3B-03C8-9CB7-E2F7-A2637225AE42}" name="DIMITRAKOPOULOU Aikaterini (HOME)" initials="DA(" userId="S::Aikaterini.DIMITRAKOPOULOU@ec.europa.eu::4fb4799a-da8b-4e90-b7e2-743ad2abcda5" providerId="AD"/>
  <p188:author id="{62300E44-DBF9-407C-0075-7F1727DD9AB0}" name="DAUJOTYTE Tautvyde (HOME)" initials="" userId="S::Tautvyde.DAUJOTYTE@ec.europa.eu::0edc93fe-e0ae-4251-ba4d-d07ab47384ef" providerId="AD"/>
  <p188:author id="{30A8D54C-8786-979E-F512-0019D3E9F3E4}" name="WINTERSTEIN Anna-Christina (HOME)" initials="WAC(" userId="S::Anna-Christina.WINTERSTEIN@ec.europa.eu::5ac0533e-eeb1-42ef-99cd-031f01f70e9b" providerId="AD"/>
  <p188:author id="{36628B4D-3C75-6248-7B90-E035F9CE1C4D}" name="KAJTMAN Jakub (HOME)" initials="K(" userId="S::jakub.kajtman@ec.europa.eu::4cd19063-9867-467c-b0ae-697880e86032" providerId="AD"/>
  <p188:author id="{846B4851-9AAA-0985-B4F7-C26EDDDD61F5}" name="KABASHI Besart (HOME)" initials="K(" userId="S::besart.kabashi@ec.europa.eu::fd1fd209-1bc1-4ab8-89a1-6af9f29c0c07" providerId="AD"/>
  <p188:author id="{D358EE57-0749-0678-70C1-0178C89CE1AA}" name="OUZOUNOPOULOU KOUDELKA Nina (HOME)" initials="OKN(" userId="S::Nina.KOUDELKOVA@ec.europa.eu::cb41574e-7a40-49ef-82e7-c72d6acf6587" providerId="AD"/>
  <p188:author id="{7FD0D371-AF6C-6BA1-1D34-089FD6C15BA9}" name="PALMER Michael (HOME)" initials="P(" userId="S::michael.palmer@ec.europa.eu::64507a47-bfc6-4236-8c76-5825892a8386" providerId="AD"/>
  <p188:author id="{EAFC818E-6771-68E9-35B4-4EED0074FE8B}" name="TODOROVIC Stefan (HOME-EXT)" initials="T(" userId="S::stefan.todorovic@ext.ec.europa.eu::ab960e78-d6d0-4843-a603-b21f6a21a051" providerId="AD"/>
  <p188:author id="{3A8AD78F-BA00-8415-5D78-EB17C75DDE98}" name="HOENICH Ursula (HOME)" initials="H(" userId="S::ursula.hoenich@ec.europa.eu::48144560-5c2d-4023-9cf3-9906f250d4ba" providerId="AD"/>
  <p188:author id="{8EEE0990-70F3-AD66-6FD4-AC903B16A9E2}" name="BORTOLETTI Sara (HOME)" initials="B(" userId="S::sara.bortoletti@ec.europa.eu::ba683472-ddba-4a6d-a8a3-f7332807d185" providerId="AD"/>
  <p188:author id="{9FCA9898-A784-77DF-A13D-20C9A1D74874}" name="ZEMAITYTE Jurgita (HOME)" initials="ZJ(" userId="S::jurgita.zemaityte@ec.europa.eu::bfe7cc92-9b99-4431-a5d4-06a5a36e7b33" providerId="AD"/>
  <p188:author id="{4825CF9A-438C-F4DA-D8D4-0929FF3FC8F7}" name="KAJTMAN Jakub (HOME)" initials="" userId="S::Jakub.KAJTMAN@ec.europa.eu::4cd19063-9867-467c-b0ae-697880e86032" providerId="AD"/>
  <p188:author id="{156C329E-9672-663E-4B87-C3F60A0CB9B2}" name="COLLARD Emilie (HOME-EXT)" initials="CE(E" userId="S::Emilie.COLLARD@ext.ec.europa.eu::f2429b5e-f029-4606-aa5b-ce9d8ba4611c" providerId="AD"/>
  <p188:author id="{85F6B4A9-E1CA-70D4-D394-FAF3439A688C}" name="TODOROVIC Stefan (HOME-EXT)" initials="" userId="S::Stefan.TODOROVIC@ext.ec.europa.eu::ab960e78-d6d0-4843-a603-b21f6a21a051" providerId="AD"/>
  <p188:author id="{43B08AB4-D0B1-14D8-C3E9-F997F09667AA}" name="TASNADI Zsolt (HOME)" initials="ZT" userId="TASNADI Zsolt (HOME)" providerId="None"/>
  <p188:author id="{AED65BB5-B63B-D816-27BF-F74ED0F68820}" name="KABASHI Besart (HOME)" initials="KB(" userId="S::Besart.KABASHI@ec.europa.eu::fd1fd209-1bc1-4ab8-89a1-6af9f29c0c07" providerId="AD"/>
  <p188:author id="{158BF5C7-0028-4AC3-56E8-5FF30E2D9246}" name="DIAMANTOPOULOS Stavros-Errikos (HOME)" initials="D(" userId="S::stavros-errikos.diamantopoulos1@ec.europa.eu::00026d62-9d38-458b-8335-382e805c8806" providerId="AD"/>
  <p188:author id="{FFBF3DD4-71B5-945A-2D94-A24B1C8870AB}" name="POZO VERA Esther (HOME)" initials="PVE(" userId="S::Esther.POZO-VERA@ec.europa.eu::70b6c6ed-9331-4ec4-9616-ba8d1f62cd86" providerId="AD"/>
  <p188:author id="{C45EFCEB-BAC1-0E1B-3C17-323E68DA8909}" name="DIAMANTOPOULOS Stavros-Errikos (HOME)" initials="" userId="S::Stavros-Errikos.DIAMANTOPOULOS1@ec.europa.eu::00026d62-9d38-458b-8335-382e805c8806" providerId="AD"/>
  <p188:author id="{810917F9-82A5-7E12-61F7-030A7269194B}" name="ZOURNATZI Tina (HOME)" initials="Z(" userId="S::tina.zournatzi@ec.europa.eu::1bc80b8e-8046-4a90-87b9-740832516f64" providerId="AD"/>
  <p188:author id="{0297B6FB-C1CB-3EF5-8906-95C22796A4C4}" name="COLLARD Emilie (HOME-EXT)" initials="C(" userId="S::emilie.collard@ext.ec.europa.eu::f2429b5e-f029-4606-aa5b-ce9d8ba4611c" providerId="AD"/>
  <p188:author id="{8B0EE6FC-8936-2F11-88E0-DFCFA3F42632}" name="DAUJOTYTE Tautvyde (HOME)" initials="D(" userId="S::tautvyde.daujotyte@ec.europa.eu::0edc93fe-e0ae-4251-ba4d-d07ab47384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C57"/>
    <a:srgbClr val="EB783D"/>
    <a:srgbClr val="004494"/>
    <a:srgbClr val="558ED5"/>
    <a:srgbClr val="83C4B3"/>
    <a:srgbClr val="192964"/>
    <a:srgbClr val="E8DED4"/>
    <a:srgbClr val="F3F2F1"/>
    <a:srgbClr val="FFCE44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98E29-3EA8-4597-AEDB-C411CECE6E1A}" v="308" dt="2024-05-23T11:53:1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0" autoAdjust="0"/>
  </p:normalViewPr>
  <p:slideViewPr>
    <p:cSldViewPr snapToGrid="0">
      <p:cViewPr varScale="1">
        <p:scale>
          <a:sx n="52" d="100"/>
          <a:sy n="52" d="100"/>
        </p:scale>
        <p:origin x="12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3-03T16:32:32.5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0 0 0</inkml:trace>
  <inkml:trace contextRef="#ctx0" brushRef="#br0" timeOffset="749.89">777-1399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3-03T16:32:32.5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0 0 0</inkml:trace>
  <inkml:trace contextRef="#ctx0" brushRef="#br0" timeOffset="749.89">777-1399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0C7B-E6AC-4C34-BC51-3F52D8843B43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601F-96DB-49B4-BFD2-C8FD99D7BF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98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ant-integration.ec.europa.eu/funding/eu-funds-2021-2027-period_e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601F-96DB-49B4-BFD2-C8FD99D7BF7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945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CC1-96E1-4F5C-B173-7FB4FF438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6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SW: Max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5 </a:t>
            </a:r>
            <a:r>
              <a:rPr lang="de-DE" dirty="0" err="1"/>
              <a:t>and</a:t>
            </a:r>
            <a:r>
              <a:rPr lang="de-DE" dirty="0"/>
              <a:t> 9 </a:t>
            </a:r>
            <a:r>
              <a:rPr lang="de-DE" dirty="0" err="1"/>
              <a:t>months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4649"/>
            <a:fld id="{3567CCCA-AA8D-4854-B3DA-0A6DF9EAABD3}" type="slidenum">
              <a:rPr lang="en-GB" altLang="en-US">
                <a:solidFill>
                  <a:srgbClr val="000000"/>
                </a:solidFill>
              </a:rPr>
              <a:pPr defTabSz="894649"/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5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SW: Max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5 </a:t>
            </a:r>
            <a:r>
              <a:rPr lang="de-DE" dirty="0" err="1"/>
              <a:t>and</a:t>
            </a:r>
            <a:r>
              <a:rPr lang="de-DE" dirty="0"/>
              <a:t> 9 </a:t>
            </a:r>
            <a:r>
              <a:rPr lang="de-DE" dirty="0" err="1"/>
              <a:t>months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4649"/>
            <a:fld id="{3567CCCA-AA8D-4854-B3DA-0A6DF9EAABD3}" type="slidenum">
              <a:rPr lang="en-GB" altLang="en-US">
                <a:solidFill>
                  <a:srgbClr val="000000"/>
                </a:solidFill>
              </a:rPr>
              <a:pPr defTabSz="894649"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4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EU </a:t>
            </a:r>
            <a:r>
              <a:rPr lang="et-EE" dirty="0" err="1">
                <a:hlinkClick r:id="rId3"/>
              </a:rPr>
              <a:t>funds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for</a:t>
            </a:r>
            <a:r>
              <a:rPr lang="et-EE" dirty="0">
                <a:hlinkClick r:id="rId3"/>
              </a:rPr>
              <a:t> migrant </a:t>
            </a:r>
            <a:r>
              <a:rPr lang="et-EE" dirty="0" err="1">
                <a:hlinkClick r:id="rId3"/>
              </a:rPr>
              <a:t>integration</a:t>
            </a:r>
            <a:r>
              <a:rPr lang="et-EE" dirty="0">
                <a:hlinkClick r:id="rId3"/>
              </a:rPr>
              <a:t> 2021-2027 | </a:t>
            </a:r>
            <a:r>
              <a:rPr lang="et-EE" dirty="0" err="1">
                <a:hlinkClick r:id="rId3"/>
              </a:rPr>
              <a:t>European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Website</a:t>
            </a:r>
            <a:r>
              <a:rPr lang="et-EE" dirty="0">
                <a:hlinkClick r:id="rId3"/>
              </a:rPr>
              <a:t> on </a:t>
            </a:r>
            <a:r>
              <a:rPr lang="et-EE" dirty="0" err="1">
                <a:hlinkClick r:id="rId3"/>
              </a:rPr>
              <a:t>Integration</a:t>
            </a:r>
            <a:r>
              <a:rPr lang="et-EE" dirty="0">
                <a:hlinkClick r:id="rId3"/>
              </a:rPr>
              <a:t> (europa.eu)</a:t>
            </a:r>
            <a:endParaRPr lang="et-E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>
                <a:latin typeface="EC Square Sans Pro" panose="020B0506040000020004" pitchFamily="34" charset="0"/>
              </a:rPr>
              <a:t>9,88 miljardit EUR perioodil 2021-2027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200" dirty="0">
                <a:latin typeface="EC Square Sans Pro" panose="020B0506040000020004" pitchFamily="34" charset="0"/>
              </a:rPr>
              <a:t>Eesmärgid: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t-EE" sz="1200" dirty="0">
                <a:latin typeface="EC Square Sans Pro" panose="020B0506040000020004" pitchFamily="34" charset="0"/>
              </a:rPr>
              <a:t>tugevdada ja arendada Euroopa ühise varjupaigasüsteemi ja selle </a:t>
            </a:r>
            <a:r>
              <a:rPr lang="et-EE" sz="1200" dirty="0" err="1">
                <a:latin typeface="EC Square Sans Pro" panose="020B0506040000020004" pitchFamily="34" charset="0"/>
              </a:rPr>
              <a:t>välismõõdet</a:t>
            </a:r>
            <a:endParaRPr lang="et-EE" sz="1200" dirty="0">
              <a:latin typeface="EC Square Sans Pro" panose="020B05060400000200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t-EE" sz="1200" dirty="0">
                <a:latin typeface="EC Square Sans Pro" panose="020B0506040000020004" pitchFamily="34" charset="0"/>
              </a:rPr>
              <a:t>toetada seaduslikku rännet liikmesriikidesse, mh integratsioon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t-EE" sz="1200" dirty="0">
                <a:latin typeface="EC Square Sans Pro" panose="020B0506040000020004" pitchFamily="34" charset="0"/>
              </a:rPr>
              <a:t>võidelda ebaseadusliku rände vastu ning tagada tagasisaatmise tõhusus kolmandates riikides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t-EE" sz="1200" dirty="0">
                <a:latin typeface="EC Square Sans Pro" panose="020B0506040000020004" pitchFamily="34" charset="0"/>
              </a:rPr>
              <a:t>Suurendada solidaarsust ja vastutuse jagamist liikmesriikide vahel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t-EE" sz="1200" dirty="0">
                <a:latin typeface="EC Square Sans Pro" panose="020B0506040000020004" pitchFamily="34" charset="0"/>
              </a:rPr>
              <a:t>Toetuse saajateks võivad olla: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>
                <a:latin typeface="EC Square Sans Pro" panose="020B0506040000020004" pitchFamily="34" charset="0"/>
              </a:rPr>
              <a:t>Riigi- ja kohaliku omavalitsuse asutused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 err="1">
                <a:latin typeface="EC Square Sans Pro" panose="020B0506040000020004" pitchFamily="34" charset="0"/>
              </a:rPr>
              <a:t>NGOd</a:t>
            </a:r>
            <a:endParaRPr lang="et-EE" sz="1200" dirty="0">
              <a:latin typeface="EC Square Sans Pro" panose="020B05060400000200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>
                <a:latin typeface="EC Square Sans Pro" panose="020B0506040000020004" pitchFamily="34" charset="0"/>
              </a:rPr>
              <a:t>Humanitaarorganisatsioonid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>
                <a:latin typeface="EC Square Sans Pro" panose="020B0506040000020004" pitchFamily="34" charset="0"/>
              </a:rPr>
              <a:t>Era- ja avalik õiguslikud ettevõtted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>
                <a:latin typeface="EC Square Sans Pro" panose="020B0506040000020004" pitchFamily="34" charset="0"/>
              </a:rPr>
              <a:t>Teadus- ja uurimisasutused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t-EE" sz="1200" dirty="0">
                <a:latin typeface="EC Square Sans Pro" panose="020B0506040000020004" pitchFamily="34" charset="0"/>
              </a:rPr>
              <a:t>Laiem fookus: ELi peamine investeerimisvahend sotsiaalsema ja kaasavama Euroopa ülesehitamiseks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t-EE" sz="1200" dirty="0">
                <a:latin typeface="EC Square Sans Pro" panose="020B0506040000020004" pitchFamily="34" charset="0"/>
              </a:rPr>
              <a:t>99,3 miljardit EUR perioodil 2021-2027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t-EE" sz="1200" dirty="0">
                <a:latin typeface="EC Square Sans Pro" panose="020B0506040000020004" pitchFamily="34" charset="0"/>
              </a:rPr>
              <a:t>Peamine rahastamisallikas keskmise pikkusega ja pikaajaliste integratsioonialgatuste jaoks, mis on loodud tööhõive toetamiseks ning õiglase ja sotsiaalselt kaasava ühiskonna loomiseks.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t-EE" sz="1200" dirty="0">
                <a:latin typeface="EC Square Sans Pro" panose="020B0506040000020004" pitchFamily="34" charset="0"/>
              </a:rPr>
              <a:t>ESF+ on integratsiooni sidusrühmade jaoks oluline, kuna ELi riigid peavad eraldama vähemalt 25% oma ressurssidest sotsiaalse </a:t>
            </a:r>
            <a:r>
              <a:rPr lang="et-EE" sz="1200" dirty="0" err="1">
                <a:latin typeface="EC Square Sans Pro" panose="020B0506040000020004" pitchFamily="34" charset="0"/>
              </a:rPr>
              <a:t>kaasatuse</a:t>
            </a:r>
            <a:r>
              <a:rPr lang="et-EE" sz="1200" dirty="0">
                <a:latin typeface="EC Square Sans Pro" panose="020B0506040000020004" pitchFamily="34" charset="0"/>
              </a:rPr>
              <a:t> edendamiseks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t-EE" sz="1200" dirty="0">
                <a:latin typeface="EC Square Sans Pro" panose="020B0506040000020004" pitchFamily="34" charset="0"/>
              </a:rPr>
              <a:t>Eelkõige edendab fondi tööhõive ja sotsiaalne innovatsioon (</a:t>
            </a:r>
            <a:r>
              <a:rPr lang="et-EE" sz="1200" dirty="0" err="1">
                <a:latin typeface="EC Square Sans Pro" panose="020B0506040000020004" pitchFamily="34" charset="0"/>
              </a:rPr>
              <a:t>EaSI</a:t>
            </a:r>
            <a:r>
              <a:rPr lang="et-EE" sz="1200" dirty="0">
                <a:latin typeface="EC Square Sans Pro" panose="020B0506040000020004" pitchFamily="34" charset="0"/>
              </a:rPr>
              <a:t>) sotsiaalset kaitset ja kaasatust, õiglasi töötingimusi ning paremat juurdepääsu tööturule ja liikuvust.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601F-96DB-49B4-BFD2-C8FD99D7BF75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894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0BCC1-96E1-4F5C-B173-7FB4FF438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5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2022. aastal oli varjupaigataotlejaid ligi 140 riigist.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2022. aastal esitati ELis 958 800 taotlust, sealhulgas 877 800 esmakordset taotlust, mis on 52 % rohkem kui 2021. aastal, kuid 37 % rohkem kui 2019. aastal enne </a:t>
            </a:r>
            <a:r>
              <a:rPr lang="et-E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COVIDit</a:t>
            </a:r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Märkimisväärne osa taotlejatest oli pärit viisavabadest riikidest (2022. aastal 22 % esmakordsetest taotlejatest, mis on rohkem kui 15 % 2021. aastal, kuna Ladina-Ameerikast pärit taotlejaid on rohkem), kes sisenevad ELi seaduslikult, peamiselt järgmistest riikidest: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 (5,7 % kõigist esmakordsetest taotlustest)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Colombia (4,8 %)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Gruusia (3,0 %)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Ukraina (2,8 %)</a:t>
            </a: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Albaania (1,4 %)</a:t>
            </a:r>
          </a:p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3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0BCC1-96E1-4F5C-B173-7FB4FF438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0BCC1-96E1-4F5C-B173-7FB4FF438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BE" dirty="0"/>
              <a:t>Line</a:t>
            </a:r>
            <a:r>
              <a:rPr lang="fr-BE" baseline="0" dirty="0"/>
              <a:t> on Migration/</a:t>
            </a:r>
            <a:r>
              <a:rPr lang="fr-BE" baseline="0" dirty="0" err="1"/>
              <a:t>Pact</a:t>
            </a:r>
            <a:r>
              <a:rPr lang="fr-BE" baseline="0" dirty="0"/>
              <a:t>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clear that when united, Europe is strong. 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 States showed it with unprecedented measures for Ukraine. We activated the Temporary Protection Directive. Millions of people fleeing Russia’s unjustified aggression of Ukraine found protection in the EU.  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0BCC1-96E1-4F5C-B173-7FB4FF438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 directive on temporary protection was adopted in 2001, in the aftermath of the large-scale displacement experienced in Europe due to the armed conflicts in the Western Balkans, in particular from Bosnia and Herzegovina and Kosovo.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Temporary protection is an EU mechanism which is activated in exceptional circumstances of mass influx to: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collective protection to displaced persons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pressure on the national asylum systems of EU countries</a:t>
            </a:r>
          </a:p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5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 directive on temporary protection was adopted in 2001, in the aftermath of the large-scale displacement experienced in Europe due to the armed conflicts in the Western Balkans, in particular from Bosnia and Herzegovina and Kosovo.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Temporary protection is an EU mechanism which is activated in exceptional circumstances of mass influx to: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collective protection to displaced persons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pressure on the national asylum systems of EU countries</a:t>
            </a:r>
          </a:p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5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8FCC-1493-B3A1-6FA7-006140D74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1B5A0-A35B-9A37-CFB5-AB3609B4D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1271-4CF7-9BC3-F691-1B3ADADB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3E2C-1143-8BA4-0219-2B23D765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38F3-D386-F6C6-148E-91B28CDF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061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E98F-6B35-EF5A-5585-106988FA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1BC71-4C73-3CCF-463D-EAE74C752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CBE12-C3AB-8B8C-B0ED-876B1A9D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8DF52-55D3-1581-6F0C-B81E6D50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BA25-8265-FE7E-5169-FADD4C6A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792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13E75-78FA-B0E8-F0F2-F7A1E563D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C666D-7E35-63A3-9A2D-6C61F8C1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805BA-DE88-D71D-C815-1B6EE88C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9AE98-8960-AB7B-0B63-624145C4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BA9D-0FA3-F02D-5ABB-745189C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421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0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 b="4961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20" y="144164"/>
            <a:ext cx="1569559" cy="10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8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93A9-E854-2986-2347-E35B403B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4ADA-1074-3158-6A8E-769AA40E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6B671-75C3-62B2-845D-5D578A7D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9642-84C4-366D-3890-001AB8B2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DBD82-7734-C1BE-AFDC-031C48A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33EAE9E-CE10-324E-C7B3-D3A3E9ED9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6349246"/>
            <a:ext cx="1365945" cy="3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29C8-1A5D-ADB5-5969-073A5AB7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6A5C5-4345-2B3E-A424-B8B022AA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CE8C-DF64-B9E9-3E83-DD4B3D42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FEAD1-01D8-0098-2219-4698E4AF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C60E3-DB16-B754-B100-9C5B5DEC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728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31A5-613F-BD84-0C5D-9AEF028A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9E25-3858-D013-9FBD-31FF28023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3A4F1-C3EA-6EA6-67D2-3A730AF8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A9900-0ED5-7375-4CF3-C537B8DE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CF03E-BD71-68AD-33AD-95CD5CB9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A29A9-33D5-D3A6-903A-3B62950C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72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ADFF-A92A-76F8-106E-2CB71180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32171-2DD0-2553-B663-BADDEA9F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58FB4-66CA-B601-86A8-0FB535A1B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A89BB-BBE3-FF8F-6BB8-DEA1C1AE3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5012D-6E1A-9095-5412-739FEE712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4EC23-6A8F-8EFD-A5BC-E9778A7B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82DA1-E469-B16B-2D14-57F704B7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B8C7B-031D-0EE1-464B-82B021E1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48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6B-E9B1-8626-3016-6CC38D58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36AB3-5F0D-3532-A4AA-FA26EE9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7B6C5-292F-A72C-C507-E5A97D62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E51B2-FAD1-DEBD-4E3C-5841594A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2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F2989-AA65-AF20-8750-637A6428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90476-3035-C455-9F22-6872F825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86898-4963-3E66-3284-404E781E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124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3689-6038-5E76-2EF6-C731A25E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39254-3506-C070-5382-116410CD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CF1D6-8818-0B9A-4961-DDA0CF13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A97B8-AEF6-3664-AE14-7533BCBF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E3EB-4A85-DD42-9E63-54A84213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FC0F-B343-2974-775C-11B6CD7C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15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3949-CADF-8261-A213-5663958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D5A54-5665-9A1A-BB1B-D515DE202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EB84-45CD-84BD-9544-5CA6DA53E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C9F82-9445-405A-5F46-9C4E88BE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2AD3C-D2BA-A9FF-3136-4C00B2F1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25B5-43E9-11FF-D68D-52CB40AC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94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6FA3E-F43B-8A66-1790-9A89E9EF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7E85F-8F3D-4CA0-92CA-C2CE0B9A6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0704-C6F0-6F20-4E3D-7967DF4AF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C074-73A7-42EB-B14B-EB54D11B7222}" type="datetimeFigureOut">
              <a:rPr lang="fr-BE" smtClean="0"/>
              <a:t>10-09-24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CB820-8261-412A-D16E-8B2A14CAB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4881-8F1F-FE65-C834-DFEE14725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36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763331" y="2742858"/>
            <a:ext cx="9648968" cy="1783421"/>
          </a:xfrm>
        </p:spPr>
        <p:txBody>
          <a:bodyPr>
            <a:normAutofit fontScale="90000"/>
          </a:bodyPr>
          <a:lstStyle/>
          <a:p>
            <a:br>
              <a:rPr lang="et-EE" sz="6000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br>
              <a:rPr lang="et-EE" sz="6000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r>
              <a:rPr lang="et-EE" sz="60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     </a:t>
            </a:r>
            <a:r>
              <a:rPr lang="en-US" sz="56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E</a:t>
            </a:r>
            <a:r>
              <a:rPr lang="et-EE" sz="5600" b="1" dirty="0" err="1">
                <a:solidFill>
                  <a:srgbClr val="1D45B6"/>
                </a:solidFill>
                <a:latin typeface="EC Square Sans Pro Medium" panose="020B0500000000020004" pitchFamily="34" charset="0"/>
              </a:rPr>
              <a:t>Li</a:t>
            </a:r>
            <a:r>
              <a:rPr lang="en-US" sz="56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 </a:t>
            </a:r>
            <a:r>
              <a:rPr lang="et-EE" sz="56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rände</a:t>
            </a:r>
            <a:r>
              <a:rPr lang="en-US" sz="5600" b="1" dirty="0" err="1">
                <a:solidFill>
                  <a:srgbClr val="1D45B6"/>
                </a:solidFill>
                <a:latin typeface="EC Square Sans Pro Medium" panose="020B0500000000020004" pitchFamily="34" charset="0"/>
              </a:rPr>
              <a:t>po</a:t>
            </a:r>
            <a:r>
              <a:rPr lang="et-EE" sz="5600" b="1" dirty="0" err="1">
                <a:solidFill>
                  <a:srgbClr val="1D45B6"/>
                </a:solidFill>
                <a:latin typeface="EC Square Sans Pro Medium" panose="020B0500000000020004" pitchFamily="34" charset="0"/>
              </a:rPr>
              <a:t>liitika</a:t>
            </a:r>
            <a:r>
              <a:rPr lang="et-EE" sz="56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 			põhisuunad</a:t>
            </a:r>
            <a:br>
              <a:rPr lang="et-EE" sz="60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br>
              <a:rPr lang="et-EE" sz="60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r>
              <a:rPr lang="et-EE" sz="60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				</a:t>
            </a:r>
            <a:br>
              <a:rPr lang="et-EE" sz="49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br>
              <a:rPr lang="et-EE" sz="4900" b="1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r>
              <a:rPr lang="et-EE" sz="4000" b="1" i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Ave </a:t>
            </a:r>
            <a:r>
              <a:rPr lang="et-EE" sz="4000" b="1" i="1" dirty="0" err="1">
                <a:solidFill>
                  <a:srgbClr val="1D45B6"/>
                </a:solidFill>
                <a:latin typeface="EC Square Sans Pro Medium" panose="020B0500000000020004" pitchFamily="34" charset="0"/>
              </a:rPr>
              <a:t>Schank-Lukas</a:t>
            </a:r>
            <a:br>
              <a:rPr lang="et-EE" sz="4000" b="1" i="1" dirty="0">
                <a:solidFill>
                  <a:srgbClr val="1D45B6"/>
                </a:solidFill>
                <a:latin typeface="EC Square Sans Pro Medium" panose="020B0500000000020004" pitchFamily="34" charset="0"/>
              </a:rPr>
            </a:br>
            <a:r>
              <a:rPr lang="et-EE" sz="4000" b="1" i="1" dirty="0">
                <a:solidFill>
                  <a:srgbClr val="1D45B6"/>
                </a:solidFill>
                <a:latin typeface="EC Square Sans Pro Medium" panose="020B0500000000020004" pitchFamily="34" charset="0"/>
              </a:rPr>
              <a:t>Euroopa Komisjoni Eesti esinduse juhi kohusetäitja</a:t>
            </a:r>
            <a:b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EC Square Sans Pro Medium" panose="020B0500000000020004" pitchFamily="34" charset="0"/>
              </a:rPr>
            </a:br>
            <a:endParaRPr lang="en-US" sz="2400" dirty="0">
              <a:solidFill>
                <a:srgbClr val="DA5855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9121" y="6271930"/>
            <a:ext cx="2684959" cy="39978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de-DE" sz="1998" dirty="0">
                <a:solidFill>
                  <a:srgbClr val="D75755"/>
                </a:solidFill>
                <a:latin typeface="EC Square Sans Cond Pro" panose="020B0506040000020004" pitchFamily="34" charset="0"/>
                <a:ea typeface="EC Square Sans Pro Medium" charset="0"/>
                <a:cs typeface="EC Square Sans Pro Medium" charset="0"/>
              </a:rPr>
              <a:t>#</a:t>
            </a:r>
            <a:r>
              <a:rPr lang="de-DE" sz="1998" dirty="0" err="1">
                <a:solidFill>
                  <a:srgbClr val="D75755"/>
                </a:solidFill>
                <a:latin typeface="EC Square Sans Cond Pro" panose="020B0506040000020004" pitchFamily="34" charset="0"/>
                <a:ea typeface="EC Square Sans Pro Medium" charset="0"/>
                <a:cs typeface="EC Square Sans Pro Medium" charset="0"/>
              </a:rPr>
              <a:t>MigrationEU</a:t>
            </a:r>
            <a:endParaRPr lang="en-US" sz="1998" dirty="0">
              <a:solidFill>
                <a:srgbClr val="D75755"/>
              </a:solidFill>
              <a:latin typeface="EC Square Sans Cond Pro" panose="020B0506040000020004" pitchFamily="34" charset="0"/>
              <a:ea typeface="EC Square Sans Pro Medium" charset="0"/>
              <a:cs typeface="EC Square Sans 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982" y="494764"/>
            <a:ext cx="8748712" cy="546711"/>
          </a:xfrm>
        </p:spPr>
        <p:txBody>
          <a:bodyPr>
            <a:noAutofit/>
          </a:bodyPr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Seaduslik ränne</a:t>
            </a:r>
            <a:endParaRPr lang="en-GB" altLang="fr-FR" dirty="0">
              <a:solidFill>
                <a:srgbClr val="DA5855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371" y="494764"/>
            <a:ext cx="11378629" cy="5188955"/>
          </a:xfrm>
        </p:spPr>
        <p:txBody>
          <a:bodyPr>
            <a:noAutofit/>
          </a:bodyPr>
          <a:lstStyle/>
          <a:p>
            <a:pPr>
              <a:buClr>
                <a:srgbClr val="1D45B6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endParaRPr lang="et-EE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r>
              <a:rPr lang="et-EE" dirty="0">
                <a:latin typeface="EC Square Sans Pro" panose="020B0506040000020004" pitchFamily="34" charset="0"/>
              </a:rPr>
              <a:t>Rändepoliitika on keerukas. Liikmesriikide/ELi vahel </a:t>
            </a:r>
            <a:r>
              <a:rPr lang="et-EE" b="1" dirty="0">
                <a:latin typeface="EC Square Sans Pro" panose="020B0506040000020004" pitchFamily="34" charset="0"/>
              </a:rPr>
              <a:t>jagatud pädevus</a:t>
            </a:r>
          </a:p>
          <a:p>
            <a:pPr>
              <a:buClr>
                <a:srgbClr val="1D45B6"/>
              </a:buClr>
            </a:pPr>
            <a:r>
              <a:rPr lang="et-EE" altLang="en-US" dirty="0">
                <a:latin typeface="EC Square Sans Pro" panose="020B0506040000020004" pitchFamily="34" charset="0"/>
              </a:rPr>
              <a:t>Rändepoliitika õiguslikuks aluseks on </a:t>
            </a:r>
            <a:r>
              <a:rPr lang="et-EE" altLang="en-US" b="1" dirty="0">
                <a:latin typeface="EC Square Sans Pro" panose="020B0506040000020004" pitchFamily="34" charset="0"/>
              </a:rPr>
              <a:t>ELi direktiivid</a:t>
            </a:r>
            <a:endParaRPr lang="en-GB" altLang="en-US" b="1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r>
              <a:rPr lang="et-EE" altLang="en-US" dirty="0">
                <a:latin typeface="EC Square Sans Pro" panose="020B0506040000020004" pitchFamily="34" charset="0"/>
              </a:rPr>
              <a:t>Ühised reeglid katavad </a:t>
            </a:r>
            <a:r>
              <a:rPr lang="et-EE" altLang="en-US" b="1" dirty="0">
                <a:latin typeface="EC Square Sans Pro" panose="020B0506040000020004" pitchFamily="34" charset="0"/>
              </a:rPr>
              <a:t>vastuvõtmist, õigusi ja liikumist</a:t>
            </a:r>
          </a:p>
          <a:p>
            <a:pPr>
              <a:buClr>
                <a:srgbClr val="1D45B6"/>
              </a:buClr>
            </a:pPr>
            <a:r>
              <a:rPr lang="et-EE" altLang="en-US" dirty="0">
                <a:latin typeface="EC Square Sans Pro" panose="020B0506040000020004" pitchFamily="34" charset="0"/>
              </a:rPr>
              <a:t>Liikmesriigid saavad seada </a:t>
            </a:r>
            <a:r>
              <a:rPr lang="et-EE" altLang="en-US" b="1" dirty="0">
                <a:latin typeface="EC Square Sans Pro" panose="020B0506040000020004" pitchFamily="34" charset="0"/>
              </a:rPr>
              <a:t>arvulise piiri </a:t>
            </a:r>
            <a:r>
              <a:rPr lang="et-EE" altLang="en-US" dirty="0">
                <a:latin typeface="EC Square Sans Pro" panose="020B0506040000020004" pitchFamily="34" charset="0"/>
              </a:rPr>
              <a:t>kolmandatest riikidest pärit kodanike vastuvõtmiseks</a:t>
            </a:r>
          </a:p>
          <a:p>
            <a:pPr>
              <a:buClr>
                <a:srgbClr val="1D45B6"/>
              </a:buClr>
            </a:pPr>
            <a:endParaRPr lang="et-EE" altLang="en-US" dirty="0">
              <a:latin typeface="EC Square Sans Pro" panose="020B0506040000020004" pitchFamily="34" charset="0"/>
            </a:endParaRPr>
          </a:p>
          <a:p>
            <a:pPr marL="0" indent="0">
              <a:buClr>
                <a:srgbClr val="1D45B6"/>
              </a:buClr>
              <a:buNone/>
            </a:pPr>
            <a:r>
              <a:rPr lang="et-EE" altLang="en-US" u="sng" dirty="0">
                <a:latin typeface="EC Square Sans Pro" panose="020B0506040000020004" pitchFamily="34" charset="0"/>
              </a:rPr>
              <a:t>ELi pädevused rändes aitavad: </a:t>
            </a:r>
          </a:p>
          <a:p>
            <a:pPr>
              <a:buClr>
                <a:srgbClr val="1D45B6"/>
              </a:buClr>
            </a:pPr>
            <a:r>
              <a:rPr lang="et-EE" altLang="en-US" dirty="0">
                <a:latin typeface="EC Square Sans Pro" panose="020B0506040000020004" pitchFamily="34" charset="0"/>
              </a:rPr>
              <a:t>ühtlustada rändetingimusi ja protseduure liikmesriikide vahel</a:t>
            </a:r>
          </a:p>
          <a:p>
            <a:pPr>
              <a:buClr>
                <a:srgbClr val="1D45B6"/>
              </a:buClr>
            </a:pPr>
            <a:r>
              <a:rPr lang="et-EE" altLang="en-US" dirty="0">
                <a:latin typeface="EC Square Sans Pro" panose="020B0506040000020004" pitchFamily="34" charset="0"/>
              </a:rPr>
              <a:t>tagada inimõigusi</a:t>
            </a:r>
          </a:p>
          <a:p>
            <a:pPr>
              <a:buClr>
                <a:srgbClr val="1D45B6"/>
              </a:buClr>
            </a:pPr>
            <a:r>
              <a:rPr lang="et-EE" altLang="en-US" dirty="0">
                <a:latin typeface="EC Square Sans Pro" panose="020B0506040000020004" pitchFamily="34" charset="0"/>
              </a:rPr>
              <a:t>toetavad oskustööjõu mobiilsust</a:t>
            </a:r>
          </a:p>
          <a:p>
            <a:pPr>
              <a:buClr>
                <a:srgbClr val="1D45B6"/>
              </a:buClr>
            </a:pPr>
            <a:endParaRPr lang="et-EE" altLang="en-US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2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25" y="226792"/>
            <a:ext cx="11242465" cy="920950"/>
          </a:xfrm>
        </p:spPr>
        <p:txBody>
          <a:bodyPr>
            <a:noAutofit/>
          </a:bodyPr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Seadusliku rände õiguslik alus - </a:t>
            </a:r>
            <a:r>
              <a:rPr lang="en-GB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7 </a:t>
            </a:r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direktiivi</a:t>
            </a:r>
            <a:endParaRPr lang="fr-BE" altLang="fr-FR" dirty="0">
              <a:solidFill>
                <a:srgbClr val="DA5855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787" y="1198204"/>
            <a:ext cx="11635739" cy="55616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b="1" dirty="0">
                <a:latin typeface="EC Square Sans Pro" panose="020B0506040000020004" pitchFamily="34" charset="0"/>
              </a:rPr>
              <a:t>Perekonna taasühinemine, </a:t>
            </a:r>
            <a:r>
              <a:rPr lang="en-GB" altLang="fr-FR" sz="2300" dirty="0">
                <a:latin typeface="EC Square Sans Pro" panose="020B0506040000020004" pitchFamily="34" charset="0"/>
              </a:rPr>
              <a:t>2003</a:t>
            </a:r>
            <a:r>
              <a:rPr lang="et-EE" altLang="fr-FR" sz="2300" dirty="0">
                <a:latin typeface="EC Square Sans Pro" panose="020B0506040000020004" pitchFamily="34" charset="0"/>
              </a:rPr>
              <a:t> (õiguslikult ELis viibivate perede taasühinemine)</a:t>
            </a:r>
            <a:endParaRPr lang="en-GB" altLang="fr-FR" sz="23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b="1" dirty="0">
                <a:latin typeface="EC Square Sans Pro" panose="020B0506040000020004" pitchFamily="34" charset="0"/>
              </a:rPr>
              <a:t>Pikaajaline elanik, </a:t>
            </a:r>
            <a:r>
              <a:rPr lang="en-GB" altLang="fr-FR" sz="2300" dirty="0">
                <a:latin typeface="EC Square Sans Pro" panose="020B0506040000020004" pitchFamily="34" charset="0"/>
              </a:rPr>
              <a:t>2003, </a:t>
            </a:r>
            <a:r>
              <a:rPr lang="et-EE" altLang="fr-FR" sz="2300" dirty="0">
                <a:latin typeface="EC Square Sans Pro" panose="020B0506040000020004" pitchFamily="34" charset="0"/>
              </a:rPr>
              <a:t>uuendus ettepanek </a:t>
            </a:r>
            <a:r>
              <a:rPr lang="en-GB" altLang="fr-FR" sz="2300" dirty="0">
                <a:latin typeface="EC Square Sans Pro" panose="020B0506040000020004" pitchFamily="34" charset="0"/>
              </a:rPr>
              <a:t>2022</a:t>
            </a:r>
            <a:r>
              <a:rPr lang="et-EE" altLang="fr-FR" sz="2300" dirty="0">
                <a:latin typeface="EC Square Sans Pro" panose="020B0506040000020004" pitchFamily="34" charset="0"/>
              </a:rPr>
              <a:t> (õiguslikult viibinute pikaajaline elamisluba)</a:t>
            </a:r>
            <a:endParaRPr lang="en-GB" altLang="fr-FR" sz="23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dirty="0">
                <a:latin typeface="EC Square Sans Pro" panose="020B0506040000020004" pitchFamily="34" charset="0"/>
              </a:rPr>
              <a:t>Kõrgelt kvalifitseeritud töö </a:t>
            </a:r>
            <a:r>
              <a:rPr lang="en-GB" altLang="fr-FR" sz="2300" dirty="0">
                <a:latin typeface="EC Square Sans Pro" panose="020B0506040000020004" pitchFamily="34" charset="0"/>
              </a:rPr>
              <a:t>(</a:t>
            </a:r>
            <a:r>
              <a:rPr lang="et-EE" altLang="fr-FR" sz="2300" dirty="0">
                <a:latin typeface="EC Square Sans Pro" panose="020B0506040000020004" pitchFamily="34" charset="0"/>
              </a:rPr>
              <a:t>„</a:t>
            </a:r>
            <a:r>
              <a:rPr lang="et-EE" altLang="fr-FR" sz="2300" b="1" dirty="0">
                <a:latin typeface="EC Square Sans Pro" panose="020B0506040000020004" pitchFamily="34" charset="0"/>
              </a:rPr>
              <a:t>sinine kaart</a:t>
            </a:r>
            <a:r>
              <a:rPr lang="et-EE" altLang="fr-FR" sz="2300" dirty="0">
                <a:latin typeface="EC Square Sans Pro" panose="020B0506040000020004" pitchFamily="34" charset="0"/>
              </a:rPr>
              <a:t>“</a:t>
            </a:r>
            <a:r>
              <a:rPr lang="en-GB" altLang="fr-FR" sz="2300" dirty="0">
                <a:latin typeface="EC Square Sans Pro" panose="020B0506040000020004" pitchFamily="34" charset="0"/>
              </a:rPr>
              <a:t>)</a:t>
            </a:r>
            <a:r>
              <a:rPr lang="et-EE" altLang="fr-FR" sz="2300" dirty="0">
                <a:latin typeface="EC Square Sans Pro" panose="020B0506040000020004" pitchFamily="34" charset="0"/>
              </a:rPr>
              <a:t>, </a:t>
            </a:r>
            <a:r>
              <a:rPr lang="en-GB" altLang="fr-FR" sz="2300" dirty="0">
                <a:latin typeface="EC Square Sans Pro" panose="020B0506040000020004" pitchFamily="34" charset="0"/>
              </a:rPr>
              <a:t>2009</a:t>
            </a:r>
            <a:r>
              <a:rPr lang="et-EE" altLang="fr-FR" sz="2300" dirty="0">
                <a:latin typeface="EC Square Sans Pro" panose="020B0506040000020004" pitchFamily="34" charset="0"/>
              </a:rPr>
              <a:t>, uuendatud </a:t>
            </a:r>
            <a:r>
              <a:rPr lang="en-GB" altLang="fr-FR" sz="2300" dirty="0">
                <a:latin typeface="EC Square Sans Pro" panose="020B0506040000020004" pitchFamily="34" charset="0"/>
              </a:rPr>
              <a:t>2021</a:t>
            </a:r>
            <a:r>
              <a:rPr lang="et-EE" altLang="fr-FR" sz="2300" dirty="0">
                <a:latin typeface="EC Square Sans Pro" panose="020B0506040000020004" pitchFamily="34" charset="0"/>
              </a:rPr>
              <a:t>.</a:t>
            </a:r>
            <a:endParaRPr lang="en-GB" altLang="fr-FR" sz="23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b="1" dirty="0">
                <a:latin typeface="EC Square Sans Pro" panose="020B0506040000020004" pitchFamily="34" charset="0"/>
              </a:rPr>
              <a:t>Ühtne luba, </a:t>
            </a:r>
            <a:r>
              <a:rPr lang="en-GB" altLang="fr-FR" sz="2300" dirty="0">
                <a:latin typeface="EC Square Sans Pro" panose="020B0506040000020004" pitchFamily="34" charset="0"/>
              </a:rPr>
              <a:t>2011, </a:t>
            </a:r>
            <a:r>
              <a:rPr lang="et-EE" altLang="fr-FR" sz="2300" dirty="0">
                <a:latin typeface="EC Square Sans Pro" panose="020B0506040000020004" pitchFamily="34" charset="0"/>
              </a:rPr>
              <a:t>uuendus ettepanek </a:t>
            </a:r>
            <a:r>
              <a:rPr lang="en-GB" altLang="fr-FR" sz="2300" dirty="0">
                <a:latin typeface="EC Square Sans Pro" panose="020B0506040000020004" pitchFamily="34" charset="0"/>
              </a:rPr>
              <a:t>2022</a:t>
            </a:r>
            <a:r>
              <a:rPr lang="et-EE" altLang="fr-FR" sz="2300" dirty="0">
                <a:latin typeface="EC Square Sans Pro" panose="020B0506040000020004" pitchFamily="34" charset="0"/>
              </a:rPr>
              <a:t> (ühtne menetlus elamiseks-töötamiseks, töötajate õigused)</a:t>
            </a:r>
            <a:endParaRPr lang="en-GB" altLang="fr-FR" sz="23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b="1" dirty="0">
                <a:latin typeface="EC Square Sans Pro" panose="020B0506040000020004" pitchFamily="34" charset="0"/>
              </a:rPr>
              <a:t>Hooaja töölised </a:t>
            </a:r>
            <a:r>
              <a:rPr lang="en-GB" altLang="fr-FR" sz="2300" dirty="0">
                <a:latin typeface="EC Square Sans Pro" panose="020B0506040000020004" pitchFamily="34" charset="0"/>
              </a:rPr>
              <a:t>(2014)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b="1" dirty="0">
                <a:latin typeface="EC Square Sans Pro" panose="020B0506040000020004" pitchFamily="34" charset="0"/>
              </a:rPr>
              <a:t>Ettevõtja siseselt </a:t>
            </a:r>
            <a:r>
              <a:rPr lang="et-EE" altLang="fr-FR" sz="2300" b="1" dirty="0" err="1">
                <a:latin typeface="EC Square Sans Pro" panose="020B0506040000020004" pitchFamily="34" charset="0"/>
              </a:rPr>
              <a:t>üleviidud</a:t>
            </a:r>
            <a:r>
              <a:rPr lang="et-EE" altLang="fr-FR" sz="2300" b="1" dirty="0">
                <a:latin typeface="EC Square Sans Pro" panose="020B0506040000020004" pitchFamily="34" charset="0"/>
              </a:rPr>
              <a:t> töötaja </a:t>
            </a:r>
            <a:r>
              <a:rPr lang="fr-BE" altLang="fr-FR" sz="2300" dirty="0">
                <a:latin typeface="EC Square Sans Pro" panose="020B0506040000020004" pitchFamily="34" charset="0"/>
              </a:rPr>
              <a:t>(2014)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DA5855"/>
              </a:buClr>
            </a:pPr>
            <a:r>
              <a:rPr lang="et-EE" altLang="fr-FR" sz="2300" b="1" dirty="0">
                <a:latin typeface="EC Square Sans Pro" panose="020B0506040000020004" pitchFamily="34" charset="0"/>
              </a:rPr>
              <a:t>Õpilased, uurijad, praktikandid, vabatahtlikud </a:t>
            </a:r>
            <a:r>
              <a:rPr lang="fr-BE" altLang="fr-FR" sz="2300" dirty="0">
                <a:latin typeface="EC Square Sans Pro" panose="020B0506040000020004" pitchFamily="34" charset="0"/>
              </a:rPr>
              <a:t>(2016)</a:t>
            </a:r>
            <a:endParaRPr lang="fr-BE" altLang="fr-FR" sz="2300" i="0" dirty="0">
              <a:latin typeface="EC Square Sans Pro" panose="020B05060400000200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240702" y="3638976"/>
              <a:ext cx="280080" cy="50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25582" y="3623856"/>
                <a:ext cx="310320" cy="5342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B1F7AA9-FC6F-7645-D045-A1DA1D03BB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95" y="1620451"/>
            <a:ext cx="5474906" cy="60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25" y="226792"/>
            <a:ext cx="11242465" cy="920950"/>
          </a:xfrm>
        </p:spPr>
        <p:txBody>
          <a:bodyPr>
            <a:noAutofit/>
          </a:bodyPr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Uus rände- ja varjupaigalepe</a:t>
            </a:r>
            <a:endParaRPr lang="fr-BE" altLang="fr-FR" dirty="0">
              <a:solidFill>
                <a:srgbClr val="DA5855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787" y="1238642"/>
            <a:ext cx="11635739" cy="48006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A5855"/>
              </a:buClr>
            </a:pPr>
            <a:r>
              <a:rPr lang="et-EE" altLang="fr-FR" sz="3000" b="1" dirty="0">
                <a:latin typeface="EC Square Sans Pro" panose="020B0506040000020004" pitchFamily="34" charset="0"/>
              </a:rPr>
              <a:t>2015-2016. a rändekriis</a:t>
            </a:r>
            <a:r>
              <a:rPr lang="et-EE" altLang="fr-FR" sz="3000" dirty="0">
                <a:latin typeface="EC Square Sans Pro" panose="020B0506040000020004" pitchFamily="34" charset="0"/>
              </a:rPr>
              <a:t> tõi esile vajaduse reformida ELi varjupaiganorme (nn. Dublini süsteemi)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A5855"/>
              </a:buClr>
            </a:pPr>
            <a:r>
              <a:rPr lang="et-EE" altLang="fr-FR" sz="3000" b="1" dirty="0">
                <a:latin typeface="EC Square Sans Pro" panose="020B0506040000020004" pitchFamily="34" charset="0"/>
              </a:rPr>
              <a:t>Uue rände- ja varjupaigaleppe </a:t>
            </a:r>
            <a:r>
              <a:rPr lang="et-EE" altLang="fr-FR" sz="3000" dirty="0">
                <a:latin typeface="EC Square Sans Pro" panose="020B0506040000020004" pitchFamily="34" charset="0"/>
              </a:rPr>
              <a:t>ettepanek Euroopa Komisjonilt (2020. a) võeti vastu </a:t>
            </a:r>
            <a:r>
              <a:rPr lang="et-EE" altLang="fr-FR" sz="3000" b="1" dirty="0">
                <a:latin typeface="EC Square Sans Pro" panose="020B0506040000020004" pitchFamily="34" charset="0"/>
              </a:rPr>
              <a:t>2024. a kevadel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A5855"/>
              </a:buClr>
            </a:pPr>
            <a:r>
              <a:rPr lang="et-EE" sz="3000" dirty="0">
                <a:latin typeface="EC Square Sans Pro" panose="020B0506040000020004" pitchFamily="34" charset="0"/>
              </a:rPr>
              <a:t>Leppe alla kuuluvad õigusaktid jõustusid 11. juunil 2024 ja neid hakatakse </a:t>
            </a:r>
            <a:r>
              <a:rPr lang="et-EE" sz="3000" b="1" dirty="0">
                <a:latin typeface="EC Square Sans Pro" panose="020B0506040000020004" pitchFamily="34" charset="0"/>
              </a:rPr>
              <a:t>kohaldama 2026. aasta juunis</a:t>
            </a:r>
            <a:r>
              <a:rPr lang="et-EE" sz="3000" dirty="0">
                <a:latin typeface="EC Square Sans Pro" panose="020B05060400000200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A5855"/>
              </a:buClr>
            </a:pPr>
            <a:r>
              <a:rPr lang="et-EE" sz="3000" dirty="0">
                <a:latin typeface="EC Square Sans Pro" panose="020B0506040000020004" pitchFamily="34" charset="0"/>
              </a:rPr>
              <a:t>Euroopa Komisjon esitas eeskirjade elluviimiseks leppe rakenduskava. </a:t>
            </a:r>
            <a:r>
              <a:rPr lang="et-EE" sz="3000" b="1" dirty="0">
                <a:latin typeface="EC Square Sans Pro" panose="020B0506040000020004" pitchFamily="34" charset="0"/>
              </a:rPr>
              <a:t>2024. a lõpuks kõigi ELi liikmesriikide riiklikud rakenduskavad</a:t>
            </a:r>
            <a:r>
              <a:rPr lang="et-EE" sz="3000" dirty="0">
                <a:latin typeface="EC Square Sans Pro" panose="020B0506040000020004" pitchFamily="34" charset="0"/>
              </a:rPr>
              <a:t>: konkreetsed sammud õigusaktide rakendamiseks.</a:t>
            </a:r>
            <a:endParaRPr lang="et-EE" altLang="fr-FR" sz="30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DA5855"/>
              </a:buClr>
            </a:pPr>
            <a:endParaRPr lang="et-EE" altLang="fr-FR" sz="35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DA5855"/>
              </a:buClr>
            </a:pPr>
            <a:endParaRPr lang="et-EE" altLang="fr-FR" sz="3500" dirty="0">
              <a:latin typeface="EC Square Sans Pro" panose="020B0506040000020004" pitchFamily="34" charset="0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DA5855"/>
              </a:buClr>
            </a:pPr>
            <a:endParaRPr lang="fr-BE" altLang="fr-FR" sz="3500" i="0" dirty="0">
              <a:latin typeface="EC Square Sans Pro" panose="020B05060400000200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240702" y="3638976"/>
              <a:ext cx="280080" cy="50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25582" y="3623856"/>
                <a:ext cx="310320" cy="5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77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-160020"/>
            <a:ext cx="10515600" cy="1325563"/>
          </a:xfrm>
        </p:spPr>
        <p:txBody>
          <a:bodyPr/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Leppe peamised õigusaktid (1)</a:t>
            </a:r>
            <a:endParaRPr lang="et-EE" dirty="0"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" y="991234"/>
            <a:ext cx="11506200" cy="54552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Taustakontrolli määrus </a:t>
            </a:r>
            <a:r>
              <a:rPr lang="et-EE" sz="3000" dirty="0">
                <a:latin typeface="EC Square Sans Pro" panose="020B0506040000020004" pitchFamily="34" charset="0"/>
              </a:rPr>
              <a:t>(ühtsed eeskirjad ELi saabuvate kolmandate riikide kodanike tuvastamiseks Schengeni julgeolekuks)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 err="1">
                <a:latin typeface="EC Square Sans Pro" panose="020B0506040000020004" pitchFamily="34" charset="0"/>
              </a:rPr>
              <a:t>Eurodaci</a:t>
            </a:r>
            <a:r>
              <a:rPr lang="et-EE" sz="3000" b="1" dirty="0">
                <a:latin typeface="EC Square Sans Pro" panose="020B0506040000020004" pitchFamily="34" charset="0"/>
              </a:rPr>
              <a:t> määrus </a:t>
            </a:r>
            <a:r>
              <a:rPr lang="et-EE" sz="3000" dirty="0">
                <a:latin typeface="EC Square Sans Pro" panose="020B0506040000020004" pitchFamily="34" charset="0"/>
              </a:rPr>
              <a:t>(sõrmejälgede andmebaas piiriületuste jälgimiseks)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Varjupaigamenetluse määrus </a:t>
            </a:r>
            <a:r>
              <a:rPr lang="et-EE" sz="3000" dirty="0">
                <a:latin typeface="EC Square Sans Pro" panose="020B0506040000020004" pitchFamily="34" charset="0"/>
              </a:rPr>
              <a:t>(efektiivsem varjupaiga-, tagasisaatmis- ja piirimenetlused)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Varjupaiga- ja rändehalduse määrus </a:t>
            </a:r>
            <a:r>
              <a:rPr lang="et-EE" sz="3000" dirty="0">
                <a:latin typeface="EC Square Sans Pro" panose="020B0506040000020004" pitchFamily="34" charset="0"/>
              </a:rPr>
              <a:t>(1. solidaarsusmehhanism, millega paigutatakse teatud arv migrante rändesurve all olevatest piiririikidest teistesse ELi liikmesmaadesse. </a:t>
            </a:r>
            <a:r>
              <a:rPr lang="et-EE" sz="3000" dirty="0" err="1">
                <a:latin typeface="EC Square Sans Pro" panose="020B0506040000020004" pitchFamily="34" charset="0"/>
              </a:rPr>
              <a:t>Selmet</a:t>
            </a:r>
            <a:r>
              <a:rPr lang="et-EE" sz="3000" dirty="0">
                <a:latin typeface="EC Square Sans Pro" panose="020B0506040000020004" pitchFamily="34" charset="0"/>
              </a:rPr>
              <a:t> võib panustada ka rahalise või muu abiga (nt. personal). 2. varjupaigataotluste süsteemi tõhustamine ning teisese rände tõkestamine)</a:t>
            </a:r>
          </a:p>
          <a:p>
            <a:pPr>
              <a:spcBef>
                <a:spcPts val="0"/>
              </a:spcBef>
            </a:pPr>
            <a:endParaRPr lang="et-EE" sz="23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6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-160020"/>
            <a:ext cx="10515600" cy="1325563"/>
          </a:xfrm>
        </p:spPr>
        <p:txBody>
          <a:bodyPr/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Leppe peamised õigusaktid (2)</a:t>
            </a:r>
            <a:endParaRPr lang="et-EE" dirty="0"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165543"/>
            <a:ext cx="11506200" cy="54552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Kriisi- ja vääramatu jõu olukordi käsitlev määrus </a:t>
            </a:r>
            <a:r>
              <a:rPr lang="et-EE" sz="3000" dirty="0">
                <a:latin typeface="EC Square Sans Pro" panose="020B0506040000020004" pitchFamily="34" charset="0"/>
              </a:rPr>
              <a:t>(toimetulek kriisiolukordadega, nt rändajate ärakasutamise juhud)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Miinimumnõuete määrusega</a:t>
            </a:r>
            <a:r>
              <a:rPr lang="et-EE" sz="3000" dirty="0">
                <a:latin typeface="EC Square Sans Pro" panose="020B0506040000020004" pitchFamily="34" charset="0"/>
              </a:rPr>
              <a:t> (rahvusvahelise kaitse andmise kriteeriumite ja õiguste reeglite ühtlustamine)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Vastuvõtu tingimuste direktiiv </a:t>
            </a:r>
            <a:r>
              <a:rPr lang="et-EE" sz="3000" dirty="0">
                <a:latin typeface="EC Square Sans Pro" panose="020B0506040000020004" pitchFamily="34" charset="0"/>
              </a:rPr>
              <a:t>(varjupaigataotlejatele antava abi miinimumnõuded)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3000" b="1" dirty="0">
                <a:latin typeface="EC Square Sans Pro" panose="020B0506040000020004" pitchFamily="34" charset="0"/>
              </a:rPr>
              <a:t>Ümberasustamise ja humanitaarsetel põhjustel vastuvõtmise raamistiku määrus</a:t>
            </a:r>
            <a:r>
              <a:rPr lang="et-EE" sz="3000" dirty="0">
                <a:latin typeface="EC Square Sans Pro" panose="020B0506040000020004" pitchFamily="34" charset="0"/>
              </a:rPr>
              <a:t> (kaitset vajavate inimeste seaduslikud võimalused ELi jõudmiseks; rahvusvahelised partnerlused kolmandate riikidega, kus on palju pagulasi)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t-EE" sz="30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4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4" y="204297"/>
            <a:ext cx="10707858" cy="1325563"/>
          </a:xfrm>
        </p:spPr>
        <p:txBody>
          <a:bodyPr/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Euroopa Komisjoni prioriteedid 2024-2029</a:t>
            </a:r>
            <a:endParaRPr lang="et-EE" dirty="0"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4" y="1283676"/>
            <a:ext cx="11506200" cy="50397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4000" dirty="0">
                <a:latin typeface="EC Square Sans Pro" panose="020B0506040000020004" pitchFamily="34" charset="0"/>
              </a:rPr>
              <a:t>Uue rändeleppe rakendamine</a:t>
            </a:r>
            <a:endParaRPr lang="en-US" sz="4000" dirty="0">
              <a:latin typeface="EC Square Sans Pro" panose="020B05060400000200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4000" dirty="0">
                <a:latin typeface="EC Square Sans Pro" panose="020B0506040000020004" pitchFamily="34" charset="0"/>
              </a:rPr>
              <a:t>Euroopa rände ja varjupaiga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t-EE" sz="4000" dirty="0">
                <a:latin typeface="EC Square Sans Pro" panose="020B0506040000020004" pitchFamily="34" charset="0"/>
              </a:rPr>
              <a:t>strateegia</a:t>
            </a:r>
            <a:endParaRPr lang="en-US" sz="4000" dirty="0">
              <a:latin typeface="EC Square Sans Pro" panose="020B05060400000200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4000" dirty="0">
                <a:latin typeface="EC Square Sans Pro" panose="020B0506040000020004" pitchFamily="34" charset="0"/>
              </a:rPr>
              <a:t>Uus lähenemine tagasi-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t-EE" sz="4000" dirty="0">
                <a:latin typeface="EC Square Sans Pro" panose="020B0506040000020004" pitchFamily="34" charset="0"/>
              </a:rPr>
              <a:t>saatmistele kolmandatesse riikidesse</a:t>
            </a:r>
            <a:endParaRPr lang="en-US" sz="4000" dirty="0">
              <a:latin typeface="EC Square Sans Pro" panose="020B05060400000200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4000" dirty="0">
                <a:latin typeface="EC Square Sans Pro" panose="020B0506040000020004" pitchFamily="34" charset="0"/>
              </a:rPr>
              <a:t>Strateegilised suhted rände ja julgeoleku probleemide lahendamiseks</a:t>
            </a:r>
            <a:endParaRPr lang="en-US" sz="4000" dirty="0">
              <a:latin typeface="EC Square Sans Pro" panose="020B05060400000200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t-EE" sz="4000" dirty="0" err="1">
                <a:latin typeface="EC Square Sans Pro" panose="020B0506040000020004" pitchFamily="34" charset="0"/>
              </a:rPr>
              <a:t>Europoli</a:t>
            </a:r>
            <a:r>
              <a:rPr lang="et-EE" sz="4000" dirty="0">
                <a:latin typeface="EC Square Sans Pro" panose="020B0506040000020004" pitchFamily="34" charset="0"/>
              </a:rPr>
              <a:t> tugevdamine</a:t>
            </a:r>
            <a:endParaRPr lang="en-US" sz="4000" dirty="0">
              <a:latin typeface="EC Square Sans Pro" panose="020B05060400000200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t-EE" sz="3000" dirty="0">
              <a:latin typeface="EC Square Sans Pro" panose="020B0506040000020004" pitchFamily="34" charset="0"/>
            </a:endParaRPr>
          </a:p>
        </p:txBody>
      </p:sp>
      <p:pic>
        <p:nvPicPr>
          <p:cNvPr id="2050" name="Picture 2" descr="The Political Guidelines 2024-2029 of the European Commission “von der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84" y="1283676"/>
            <a:ext cx="4302704" cy="286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6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-160020"/>
            <a:ext cx="10515600" cy="1325563"/>
          </a:xfrm>
        </p:spPr>
        <p:txBody>
          <a:bodyPr/>
          <a:lstStyle/>
          <a:p>
            <a:r>
              <a:rPr lang="et-EE" altLang="fr-FR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ELi rahaline toetus integratsioonile</a:t>
            </a:r>
            <a:endParaRPr lang="et-EE" dirty="0">
              <a:latin typeface="EC Square Sans Pro" panose="020B05060400000200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" y="862440"/>
            <a:ext cx="10067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0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boat full of people&#10;&#10;Description automatically generated with medium confidence">
            <a:extLst>
              <a:ext uri="{FF2B5EF4-FFF2-40B4-BE49-F238E27FC236}">
                <a16:creationId xmlns:a16="http://schemas.microsoft.com/office/drawing/2014/main" id="{BF63B905-5A80-2AA0-D35A-6C2F1D273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r="13972"/>
          <a:stretch/>
        </p:blipFill>
        <p:spPr>
          <a:xfrm>
            <a:off x="256477" y="375600"/>
            <a:ext cx="5430643" cy="6036074"/>
          </a:xfrm>
        </p:spPr>
      </p:pic>
      <p:pic>
        <p:nvPicPr>
          <p:cNvPr id="8" name="Picture 7" descr="A picture containing sky, outdoor, ground, person&#10;&#10;Description automatically generated">
            <a:extLst>
              <a:ext uri="{FF2B5EF4-FFF2-40B4-BE49-F238E27FC236}">
                <a16:creationId xmlns:a16="http://schemas.microsoft.com/office/drawing/2014/main" id="{6A7AEF79-101F-2601-5D18-AD1E01C6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r="6654"/>
          <a:stretch/>
        </p:blipFill>
        <p:spPr>
          <a:xfrm>
            <a:off x="5932449" y="371944"/>
            <a:ext cx="6066264" cy="60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0" y="-237299"/>
            <a:ext cx="9833225" cy="1325563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Ränne Euroopa Liitu </a:t>
            </a:r>
            <a:endParaRPr lang="en-US" dirty="0">
              <a:solidFill>
                <a:srgbClr val="DA5855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0000" y="726163"/>
            <a:ext cx="10515600" cy="5262563"/>
          </a:xfrm>
        </p:spPr>
        <p:txBody>
          <a:bodyPr/>
          <a:lstStyle/>
          <a:p>
            <a:r>
              <a:rPr lang="et-EE" dirty="0">
                <a:latin typeface="EC Square Sans Pro" panose="020B0506040000020004" pitchFamily="34" charset="0"/>
              </a:rPr>
              <a:t>ELi 447 miljonilisest elanikkonnast on kolmandate riikide kodanikke 5,3% (23,8 mln) ning väljaspool ELi sündinuid 8,5% (38 mln).</a:t>
            </a:r>
            <a:endParaRPr lang="en-GB" altLang="fr-FR" b="1" dirty="0">
              <a:solidFill>
                <a:srgbClr val="1D45B6"/>
              </a:solidFill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et-EE" u="sng" dirty="0"/>
              <a:t>2022. a elamislubade põhjused</a:t>
            </a:r>
            <a:r>
              <a:rPr lang="et-EE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72" y="2100125"/>
            <a:ext cx="6768080" cy="46620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06740" y="3006090"/>
            <a:ext cx="19316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000" dirty="0"/>
              <a:t>Pere 35%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6100" y="6208182"/>
            <a:ext cx="19316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000" dirty="0"/>
              <a:t>Töö 20%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5786695"/>
            <a:ext cx="245688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000" dirty="0"/>
              <a:t>Varjupaik 15%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4548817"/>
            <a:ext cx="19316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000" dirty="0"/>
              <a:t>Haridus 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9413" y="2452092"/>
            <a:ext cx="19316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000" dirty="0"/>
              <a:t>Muu 26 %</a:t>
            </a:r>
          </a:p>
        </p:txBody>
      </p:sp>
    </p:spTree>
    <p:extLst>
      <p:ext uri="{BB962C8B-B14F-4D97-AF65-F5344CB8AC3E}">
        <p14:creationId xmlns:p14="http://schemas.microsoft.com/office/powerpoint/2010/main" val="273214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185" y="0"/>
            <a:ext cx="10515600" cy="1325563"/>
          </a:xfrm>
        </p:spPr>
        <p:txBody>
          <a:bodyPr/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  <a:cs typeface="Calibri" panose="020F0502020204030204" pitchFamily="34" charset="0"/>
              </a:rPr>
              <a:t>Esmased elamisload ELis 2021-2022</a:t>
            </a:r>
            <a:endParaRPr lang="fr-BE" dirty="0">
              <a:solidFill>
                <a:srgbClr val="DA5855"/>
              </a:solidFill>
              <a:latin typeface="EC Square Sans Pro Medium" panose="020B05000000000200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5" y="1129581"/>
            <a:ext cx="10827745" cy="5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185" y="0"/>
            <a:ext cx="10515600" cy="1325563"/>
          </a:xfrm>
        </p:spPr>
        <p:txBody>
          <a:bodyPr/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  <a:cs typeface="Calibri" panose="020F0502020204030204" pitchFamily="34" charset="0"/>
              </a:rPr>
              <a:t>Esmased varjupaigataotlused ELis 2022</a:t>
            </a:r>
            <a:endParaRPr lang="fr-BE" dirty="0">
              <a:solidFill>
                <a:srgbClr val="DA5855"/>
              </a:solidFill>
              <a:latin typeface="EC Square Sans Pro Medium" panose="020B05000000000200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85" y="1125415"/>
            <a:ext cx="10544484" cy="52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3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0" y="0"/>
            <a:ext cx="9833225" cy="1325563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Seaduslik vs ebaseaduslik ränne ELi</a:t>
            </a:r>
            <a:endParaRPr lang="en-US" dirty="0">
              <a:solidFill>
                <a:srgbClr val="DA5855"/>
              </a:solidFill>
              <a:latin typeface="EC Square Sans Pro Medium" panose="020B05000000000200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1125907"/>
            <a:ext cx="10585938" cy="52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4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0" y="-237299"/>
            <a:ext cx="9833225" cy="1325563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Ebaseaduslik ränne ELi, 2023</a:t>
            </a:r>
            <a:endParaRPr lang="en-US" dirty="0">
              <a:solidFill>
                <a:srgbClr val="DA5855"/>
              </a:solidFill>
              <a:latin typeface="EC Square Sans Pro Medium" panose="020B05000000000200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2" y="726163"/>
            <a:ext cx="8323898" cy="58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Rectangle 543">
            <a:extLst>
              <a:ext uri="{FF2B5EF4-FFF2-40B4-BE49-F238E27FC236}">
                <a16:creationId xmlns:a16="http://schemas.microsoft.com/office/drawing/2014/main" id="{69D01501-9563-13D3-67BF-D110300991E3}"/>
              </a:ext>
            </a:extLst>
          </p:cNvPr>
          <p:cNvSpPr/>
          <p:nvPr/>
        </p:nvSpPr>
        <p:spPr>
          <a:xfrm>
            <a:off x="717835" y="6031986"/>
            <a:ext cx="3419267" cy="58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>
                <a:solidFill>
                  <a:srgbClr val="023B7A"/>
                </a:solidFill>
                <a:latin typeface="EC Square Sans Pro" panose="020B0506040000020004" pitchFamily="34" charset="0"/>
              </a:rPr>
              <a:t>EBASEADUSLIKUD PIIRIÜLETUSED</a:t>
            </a:r>
            <a:endParaRPr lang="en-GB" b="1" dirty="0">
              <a:solidFill>
                <a:srgbClr val="023B7A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624136" y="4795241"/>
            <a:ext cx="1260000" cy="1260000"/>
          </a:xfrm>
          <a:prstGeom prst="ellipse">
            <a:avLst/>
          </a:prstGeom>
          <a:solidFill>
            <a:srgbClr val="02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330 000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+64%</a:t>
            </a:r>
            <a:endParaRPr lang="en-GB" sz="2000" b="1" dirty="0">
              <a:solidFill>
                <a:schemeClr val="bg1"/>
              </a:solidFill>
              <a:latin typeface="EC Square Sans Pro" panose="020B05060400000200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123" y="6104405"/>
            <a:ext cx="303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b="1" dirty="0">
                <a:solidFill>
                  <a:srgbClr val="023B7A"/>
                </a:solidFill>
                <a:latin typeface="EC Square Sans Pro" panose="020B0506040000020004" pitchFamily="34" charset="0"/>
              </a:rPr>
              <a:t>VARJUPAIGA TAOTLUSED</a:t>
            </a:r>
            <a:endParaRPr lang="en-GB" b="1" dirty="0">
              <a:solidFill>
                <a:srgbClr val="023B7A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47" name="Oval 546"/>
          <p:cNvSpPr>
            <a:spLocks noChangeAspect="1"/>
          </p:cNvSpPr>
          <p:nvPr/>
        </p:nvSpPr>
        <p:spPr>
          <a:xfrm>
            <a:off x="5179405" y="4774714"/>
            <a:ext cx="1260000" cy="1260000"/>
          </a:xfrm>
          <a:prstGeom prst="ellipse">
            <a:avLst/>
          </a:prstGeom>
          <a:solidFill>
            <a:srgbClr val="77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924 000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+46%</a:t>
            </a:r>
            <a:endParaRPr lang="en-GB" sz="2000" b="1" dirty="0">
              <a:solidFill>
                <a:schemeClr val="bg1"/>
              </a:solidFill>
              <a:latin typeface="EC Square Sans Pro" panose="020B05060400000200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8" name="Title Placeholder 1">
            <a:extLst>
              <a:ext uri="{FF2B5EF4-FFF2-40B4-BE49-F238E27FC236}">
                <a16:creationId xmlns:a16="http://schemas.microsoft.com/office/drawing/2014/main" id="{9CC5733B-D3FE-8444-624D-1AA35DB78529}"/>
              </a:ext>
            </a:extLst>
          </p:cNvPr>
          <p:cNvSpPr txBox="1">
            <a:spLocks/>
          </p:cNvSpPr>
          <p:nvPr/>
        </p:nvSpPr>
        <p:spPr>
          <a:xfrm>
            <a:off x="7201139" y="791442"/>
            <a:ext cx="2013778" cy="9475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023B7A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44" y="158902"/>
            <a:ext cx="9523107" cy="1041892"/>
          </a:xfrm>
        </p:spPr>
        <p:txBody>
          <a:bodyPr anchor="t">
            <a:normAutofit fontScale="90000"/>
          </a:bodyPr>
          <a:lstStyle/>
          <a:p>
            <a:r>
              <a:rPr lang="et-EE" sz="4700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Olukord aastal </a:t>
            </a:r>
            <a:r>
              <a:rPr lang="fr-BE" sz="4700" dirty="0">
                <a:solidFill>
                  <a:srgbClr val="DA5855"/>
                </a:solidFill>
                <a:latin typeface="EC Square Sans Pro Medium" panose="020B0500000000020004" pitchFamily="34" charset="0"/>
              </a:rPr>
              <a:t>2022</a:t>
            </a:r>
            <a:br>
              <a:rPr lang="fr-BE" sz="4700" dirty="0">
                <a:solidFill>
                  <a:srgbClr val="DA5855"/>
                </a:solidFill>
                <a:latin typeface="EC Square Sans Pro Medium" panose="020B0500000000020004" pitchFamily="34" charset="0"/>
              </a:rPr>
            </a:br>
            <a:r>
              <a:rPr lang="et-EE" sz="2700" dirty="0">
                <a:latin typeface="EC Square Sans Pro" panose="020B0506040000020004" pitchFamily="34" charset="0"/>
              </a:rPr>
              <a:t>võrreldes aastaga</a:t>
            </a:r>
            <a:r>
              <a:rPr lang="fr-BE" sz="2700" dirty="0">
                <a:latin typeface="EC Square Sans Pro" panose="020B0506040000020004" pitchFamily="34" charset="0"/>
              </a:rPr>
              <a:t> 2021</a:t>
            </a:r>
            <a:endParaRPr lang="en-GB" sz="3000" dirty="0">
              <a:solidFill>
                <a:schemeClr val="bg2">
                  <a:lumMod val="25000"/>
                </a:schemeClr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0AF5247D-B5F7-7FDF-37DF-57E5D6A84222}"/>
              </a:ext>
            </a:extLst>
          </p:cNvPr>
          <p:cNvGrpSpPr/>
          <p:nvPr/>
        </p:nvGrpSpPr>
        <p:grpSpPr>
          <a:xfrm>
            <a:off x="7393258" y="519214"/>
            <a:ext cx="4043923" cy="5763814"/>
            <a:chOff x="7754370" y="268624"/>
            <a:chExt cx="3563656" cy="5079288"/>
          </a:xfrm>
          <a:solidFill>
            <a:srgbClr val="002060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C2D02B-87A1-CFB4-A087-63860FA0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150" y="4399252"/>
              <a:ext cx="65468" cy="39527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6442C99-4C87-F576-F2F2-5F65D35DE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370" y="2903381"/>
              <a:ext cx="360689" cy="524976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C8E2352-F485-33D9-264C-5D3E09D14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7909" y="3369065"/>
              <a:ext cx="302633" cy="242106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314DA7-E33A-C585-50A5-5AB1CD13F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485" y="3528411"/>
              <a:ext cx="74115" cy="87702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DCDC4EF-6C50-EB22-AE1A-6E7A7BEA2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484" y="3816220"/>
              <a:ext cx="352042" cy="228519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7FE13FC7-8338-2123-F76E-062448A84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9189" y="3764340"/>
              <a:ext cx="1235" cy="1235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6281C167-F946-D840-5BCF-5A630B387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9189" y="3764340"/>
              <a:ext cx="1235" cy="1235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CE6E7F1-BD49-956A-2386-9D9BD948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7824" y="3665521"/>
              <a:ext cx="606502" cy="310045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D9AFB39-F1CD-920D-00CE-6253ABF9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9059" y="3866864"/>
              <a:ext cx="19764" cy="23469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66B13D-7D33-DE38-2C69-0D33BFECD874}"/>
                </a:ext>
              </a:extLst>
            </p:cNvPr>
            <p:cNvGrpSpPr/>
            <p:nvPr/>
          </p:nvGrpSpPr>
          <p:grpSpPr>
            <a:xfrm>
              <a:off x="8192879" y="3404886"/>
              <a:ext cx="1145063" cy="1132711"/>
              <a:chOff x="1554491" y="4533230"/>
              <a:chExt cx="774055" cy="765705"/>
            </a:xfrm>
            <a:grpFill/>
          </p:grpSpPr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E2939FD9-6D83-A369-7C9E-3E2E820E7D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491" y="4533230"/>
                <a:ext cx="725625" cy="705584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82C65865-C15A-C1FD-EC4F-D5EF8F714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85" y="5172013"/>
                <a:ext cx="63461" cy="126922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570E3B-0C73-A5F3-4252-20A80D3DA48C}"/>
                </a:ext>
              </a:extLst>
            </p:cNvPr>
            <p:cNvGrpSpPr/>
            <p:nvPr/>
          </p:nvGrpSpPr>
          <p:grpSpPr>
            <a:xfrm>
              <a:off x="9124246" y="3896511"/>
              <a:ext cx="889370" cy="1188296"/>
              <a:chOff x="2184089" y="4865565"/>
              <a:chExt cx="601208" cy="803280"/>
            </a:xfrm>
            <a:grpFill/>
          </p:grpSpPr>
          <p:sp>
            <p:nvSpPr>
              <p:cNvPr id="26" name="Freeform 115">
                <a:extLst>
                  <a:ext uri="{FF2B5EF4-FFF2-40B4-BE49-F238E27FC236}">
                    <a16:creationId xmlns:a16="http://schemas.microsoft.com/office/drawing/2014/main" id="{630AEF45-D909-5F82-0D73-CA91B314A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089" y="4865565"/>
                <a:ext cx="601208" cy="708924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116">
                <a:extLst>
                  <a:ext uri="{FF2B5EF4-FFF2-40B4-BE49-F238E27FC236}">
                    <a16:creationId xmlns:a16="http://schemas.microsoft.com/office/drawing/2014/main" id="{6B97BE37-6562-9A27-8EE9-3E96664F0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963" y="5542758"/>
                <a:ext cx="168672" cy="126087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117">
                <a:extLst>
                  <a:ext uri="{FF2B5EF4-FFF2-40B4-BE49-F238E27FC236}">
                    <a16:creationId xmlns:a16="http://schemas.microsoft.com/office/drawing/2014/main" id="{AB96C538-5FD3-81EC-EDB4-7B60506D5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210" y="5308955"/>
                <a:ext cx="85171" cy="176188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3A2A225-6D2E-435B-E617-52BF98F7A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5807" y="2930556"/>
              <a:ext cx="810314" cy="734966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954C9D9-55A3-39E1-2361-EBDAFE77C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3872" y="3411063"/>
              <a:ext cx="544739" cy="305104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318EA382-60B0-244C-9167-E00678893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5796" y="3596348"/>
              <a:ext cx="470625" cy="22357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930C601-C396-97B9-F55F-005C22777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4035" y="3722342"/>
              <a:ext cx="513859" cy="331043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FCD83BDB-920C-5D96-15FF-29A0FAE7D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222" y="3915040"/>
              <a:ext cx="242106" cy="175404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ABD33F03-22F3-75F8-18B9-0105461849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928" y="3959507"/>
              <a:ext cx="454567" cy="422451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FCC21FA-B790-1FBD-1BA5-8CC8FAC67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7248" y="4243611"/>
              <a:ext cx="518800" cy="352042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2D796A8-7D30-3F89-B47F-92F96597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6668" y="3758164"/>
              <a:ext cx="763376" cy="558327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67D3356-A99D-5B26-3420-6C5951C7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4134" y="2703273"/>
              <a:ext cx="460743" cy="352042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5AC14C9B-F82C-F642-8D7F-338EA8AB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3017" y="2469813"/>
              <a:ext cx="580561" cy="34339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D3C7CA2-6CA0-FB6D-ABEE-6BF02C43BB21}"/>
                </a:ext>
              </a:extLst>
            </p:cNvPr>
            <p:cNvGrpSpPr/>
            <p:nvPr/>
          </p:nvGrpSpPr>
          <p:grpSpPr>
            <a:xfrm>
              <a:off x="10343424" y="2231413"/>
              <a:ext cx="503977" cy="321162"/>
              <a:chOff x="3008245" y="3739970"/>
              <a:chExt cx="340685" cy="217103"/>
            </a:xfrm>
            <a:grpFill/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923D8820-DD4A-69BC-7780-9EFBBD42E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726" y="3739970"/>
                <a:ext cx="267204" cy="217103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11AC2DC3-2D64-624C-44C3-E93516643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245" y="3841006"/>
                <a:ext cx="90181" cy="7598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24AA0EEF-3082-0A59-F35A-CE2BDC74B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11" y="3796751"/>
                <a:ext cx="53441" cy="41751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FEC922-7024-BFB8-D2F4-C7AB4A5243B9}"/>
                </a:ext>
              </a:extLst>
            </p:cNvPr>
            <p:cNvGrpSpPr/>
            <p:nvPr/>
          </p:nvGrpSpPr>
          <p:grpSpPr>
            <a:xfrm>
              <a:off x="10145786" y="4542538"/>
              <a:ext cx="664557" cy="689263"/>
              <a:chOff x="2874643" y="5302275"/>
              <a:chExt cx="449236" cy="465937"/>
            </a:xfrm>
            <a:grpFill/>
          </p:grpSpPr>
          <p:sp>
            <p:nvSpPr>
              <p:cNvPr id="44" name="Freeform 57">
                <a:extLst>
                  <a:ext uri="{FF2B5EF4-FFF2-40B4-BE49-F238E27FC236}">
                    <a16:creationId xmlns:a16="http://schemas.microsoft.com/office/drawing/2014/main" id="{56C19419-DD61-386E-50CC-CC041D773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456" y="5371581"/>
                <a:ext cx="20040" cy="2087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43BB277-6977-2A1B-ADF6-32145D2A83E2}"/>
                  </a:ext>
                </a:extLst>
              </p:cNvPr>
              <p:cNvGrpSpPr/>
              <p:nvPr/>
            </p:nvGrpSpPr>
            <p:grpSpPr>
              <a:xfrm>
                <a:off x="2874643" y="5302275"/>
                <a:ext cx="449236" cy="465937"/>
                <a:chOff x="2874643" y="5302275"/>
                <a:chExt cx="449236" cy="465937"/>
              </a:xfrm>
              <a:grpFill/>
            </p:grpSpPr>
            <p:sp>
              <p:nvSpPr>
                <p:cNvPr id="46" name="Freeform 43">
                  <a:extLst>
                    <a:ext uri="{FF2B5EF4-FFF2-40B4-BE49-F238E27FC236}">
                      <a16:creationId xmlns:a16="http://schemas.microsoft.com/office/drawing/2014/main" id="{5EA44588-4919-54B7-4DE0-8F06A5AA14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74643" y="5302275"/>
                  <a:ext cx="362395" cy="409991"/>
                </a:xfrm>
                <a:custGeom>
                  <a:avLst/>
                  <a:gdLst/>
                  <a:ahLst/>
                  <a:cxnLst>
                    <a:cxn ang="0">
                      <a:pos x="116" y="274"/>
                    </a:cxn>
                    <a:cxn ang="0">
                      <a:pos x="84" y="265"/>
                    </a:cxn>
                    <a:cxn ang="0">
                      <a:pos x="52" y="293"/>
                    </a:cxn>
                    <a:cxn ang="0">
                      <a:pos x="79" y="343"/>
                    </a:cxn>
                    <a:cxn ang="0">
                      <a:pos x="77" y="372"/>
                    </a:cxn>
                    <a:cxn ang="0">
                      <a:pos x="109" y="379"/>
                    </a:cxn>
                    <a:cxn ang="0">
                      <a:pos x="139" y="385"/>
                    </a:cxn>
                    <a:cxn ang="0">
                      <a:pos x="154" y="408"/>
                    </a:cxn>
                    <a:cxn ang="0">
                      <a:pos x="155" y="380"/>
                    </a:cxn>
                    <a:cxn ang="0">
                      <a:pos x="142" y="334"/>
                    </a:cxn>
                    <a:cxn ang="0">
                      <a:pos x="160" y="334"/>
                    </a:cxn>
                    <a:cxn ang="0">
                      <a:pos x="171" y="346"/>
                    </a:cxn>
                    <a:cxn ang="0">
                      <a:pos x="183" y="335"/>
                    </a:cxn>
                    <a:cxn ang="0">
                      <a:pos x="160" y="315"/>
                    </a:cxn>
                    <a:cxn ang="0">
                      <a:pos x="158" y="293"/>
                    </a:cxn>
                    <a:cxn ang="0">
                      <a:pos x="18" y="191"/>
                    </a:cxn>
                    <a:cxn ang="0">
                      <a:pos x="48" y="216"/>
                    </a:cxn>
                    <a:cxn ang="0">
                      <a:pos x="24" y="239"/>
                    </a:cxn>
                    <a:cxn ang="0">
                      <a:pos x="40" y="236"/>
                    </a:cxn>
                    <a:cxn ang="0">
                      <a:pos x="69" y="257"/>
                    </a:cxn>
                    <a:cxn ang="0">
                      <a:pos x="120" y="261"/>
                    </a:cxn>
                    <a:cxn ang="0">
                      <a:pos x="155" y="271"/>
                    </a:cxn>
                    <a:cxn ang="0">
                      <a:pos x="152" y="289"/>
                    </a:cxn>
                    <a:cxn ang="0">
                      <a:pos x="180" y="295"/>
                    </a:cxn>
                    <a:cxn ang="0">
                      <a:pos x="211" y="312"/>
                    </a:cxn>
                    <a:cxn ang="0">
                      <a:pos x="216" y="287"/>
                    </a:cxn>
                    <a:cxn ang="0">
                      <a:pos x="247" y="294"/>
                    </a:cxn>
                    <a:cxn ang="0">
                      <a:pos x="224" y="248"/>
                    </a:cxn>
                    <a:cxn ang="0">
                      <a:pos x="168" y="210"/>
                    </a:cxn>
                    <a:cxn ang="0">
                      <a:pos x="162" y="230"/>
                    </a:cxn>
                    <a:cxn ang="0">
                      <a:pos x="176" y="249"/>
                    </a:cxn>
                    <a:cxn ang="0">
                      <a:pos x="149" y="219"/>
                    </a:cxn>
                    <a:cxn ang="0">
                      <a:pos x="166" y="201"/>
                    </a:cxn>
                    <a:cxn ang="0">
                      <a:pos x="155" y="166"/>
                    </a:cxn>
                    <a:cxn ang="0">
                      <a:pos x="132" y="116"/>
                    </a:cxn>
                    <a:cxn ang="0">
                      <a:pos x="156" y="96"/>
                    </a:cxn>
                    <a:cxn ang="0">
                      <a:pos x="178" y="138"/>
                    </a:cxn>
                    <a:cxn ang="0">
                      <a:pos x="196" y="124"/>
                    </a:cxn>
                    <a:cxn ang="0">
                      <a:pos x="208" y="110"/>
                    </a:cxn>
                    <a:cxn ang="0">
                      <a:pos x="238" y="121"/>
                    </a:cxn>
                    <a:cxn ang="0">
                      <a:pos x="210" y="92"/>
                    </a:cxn>
                    <a:cxn ang="0">
                      <a:pos x="228" y="72"/>
                    </a:cxn>
                    <a:cxn ang="0">
                      <a:pos x="275" y="53"/>
                    </a:cxn>
                    <a:cxn ang="0">
                      <a:pos x="333" y="79"/>
                    </a:cxn>
                    <a:cxn ang="0">
                      <a:pos x="366" y="22"/>
                    </a:cxn>
                    <a:cxn ang="0">
                      <a:pos x="338" y="13"/>
                    </a:cxn>
                    <a:cxn ang="0">
                      <a:pos x="320" y="33"/>
                    </a:cxn>
                    <a:cxn ang="0">
                      <a:pos x="283" y="36"/>
                    </a:cxn>
                    <a:cxn ang="0">
                      <a:pos x="258" y="27"/>
                    </a:cxn>
                    <a:cxn ang="0">
                      <a:pos x="239" y="13"/>
                    </a:cxn>
                    <a:cxn ang="0">
                      <a:pos x="214" y="17"/>
                    </a:cxn>
                    <a:cxn ang="0">
                      <a:pos x="180" y="25"/>
                    </a:cxn>
                    <a:cxn ang="0">
                      <a:pos x="155" y="22"/>
                    </a:cxn>
                    <a:cxn ang="0">
                      <a:pos x="144" y="40"/>
                    </a:cxn>
                    <a:cxn ang="0">
                      <a:pos x="118" y="37"/>
                    </a:cxn>
                    <a:cxn ang="0">
                      <a:pos x="93" y="52"/>
                    </a:cxn>
                    <a:cxn ang="0">
                      <a:pos x="70" y="57"/>
                    </a:cxn>
                    <a:cxn ang="0">
                      <a:pos x="50" y="82"/>
                    </a:cxn>
                    <a:cxn ang="0">
                      <a:pos x="33" y="100"/>
                    </a:cxn>
                    <a:cxn ang="0">
                      <a:pos x="22" y="120"/>
                    </a:cxn>
                    <a:cxn ang="0">
                      <a:pos x="12" y="140"/>
                    </a:cxn>
                    <a:cxn ang="0">
                      <a:pos x="2" y="153"/>
                    </a:cxn>
                  </a:cxnLst>
                  <a:rect l="0" t="0" r="r" b="b"/>
                  <a:pathLst>
                    <a:path w="368" h="417">
                      <a:moveTo>
                        <a:pt x="155" y="296"/>
                      </a:moveTo>
                      <a:cubicBezTo>
                        <a:pt x="155" y="296"/>
                        <a:pt x="155" y="296"/>
                        <a:pt x="155" y="296"/>
                      </a:cubicBezTo>
                      <a:cubicBezTo>
                        <a:pt x="151" y="295"/>
                        <a:pt x="146" y="291"/>
                        <a:pt x="145" y="290"/>
                      </a:cubicBezTo>
                      <a:cubicBezTo>
                        <a:pt x="144" y="289"/>
                        <a:pt x="142" y="288"/>
                        <a:pt x="141" y="287"/>
                      </a:cubicBezTo>
                      <a:cubicBezTo>
                        <a:pt x="141" y="285"/>
                        <a:pt x="140" y="283"/>
                        <a:pt x="139" y="282"/>
                      </a:cubicBezTo>
                      <a:cubicBezTo>
                        <a:pt x="137" y="281"/>
                        <a:pt x="135" y="282"/>
                        <a:pt x="134" y="281"/>
                      </a:cubicBezTo>
                      <a:cubicBezTo>
                        <a:pt x="132" y="281"/>
                        <a:pt x="131" y="280"/>
                        <a:pt x="129" y="279"/>
                      </a:cubicBezTo>
                      <a:cubicBezTo>
                        <a:pt x="125" y="277"/>
                        <a:pt x="120" y="275"/>
                        <a:pt x="116" y="274"/>
                      </a:cubicBezTo>
                      <a:cubicBezTo>
                        <a:pt x="114" y="273"/>
                        <a:pt x="112" y="272"/>
                        <a:pt x="110" y="271"/>
                      </a:cubicBezTo>
                      <a:cubicBezTo>
                        <a:pt x="109" y="271"/>
                        <a:pt x="108" y="271"/>
                        <a:pt x="107" y="270"/>
                      </a:cubicBezTo>
                      <a:cubicBezTo>
                        <a:pt x="106" y="269"/>
                        <a:pt x="107" y="268"/>
                        <a:pt x="106" y="267"/>
                      </a:cubicBezTo>
                      <a:cubicBezTo>
                        <a:pt x="104" y="265"/>
                        <a:pt x="100" y="267"/>
                        <a:pt x="98" y="264"/>
                      </a:cubicBezTo>
                      <a:cubicBezTo>
                        <a:pt x="97" y="262"/>
                        <a:pt x="97" y="261"/>
                        <a:pt x="94" y="261"/>
                      </a:cubicBezTo>
                      <a:cubicBezTo>
                        <a:pt x="92" y="261"/>
                        <a:pt x="91" y="260"/>
                        <a:pt x="89" y="261"/>
                      </a:cubicBezTo>
                      <a:cubicBezTo>
                        <a:pt x="87" y="261"/>
                        <a:pt x="87" y="262"/>
                        <a:pt x="86" y="263"/>
                      </a:cubicBezTo>
                      <a:cubicBezTo>
                        <a:pt x="85" y="264"/>
                        <a:pt x="85" y="265"/>
                        <a:pt x="84" y="265"/>
                      </a:cubicBezTo>
                      <a:cubicBezTo>
                        <a:pt x="82" y="266"/>
                        <a:pt x="81" y="267"/>
                        <a:pt x="79" y="268"/>
                      </a:cubicBezTo>
                      <a:cubicBezTo>
                        <a:pt x="78" y="268"/>
                        <a:pt x="77" y="270"/>
                        <a:pt x="77" y="270"/>
                      </a:cubicBezTo>
                      <a:cubicBezTo>
                        <a:pt x="75" y="271"/>
                        <a:pt x="73" y="270"/>
                        <a:pt x="71" y="269"/>
                      </a:cubicBezTo>
                      <a:cubicBezTo>
                        <a:pt x="70" y="269"/>
                        <a:pt x="67" y="266"/>
                        <a:pt x="65" y="266"/>
                      </a:cubicBezTo>
                      <a:cubicBezTo>
                        <a:pt x="65" y="269"/>
                        <a:pt x="66" y="274"/>
                        <a:pt x="64" y="276"/>
                      </a:cubicBezTo>
                      <a:cubicBezTo>
                        <a:pt x="63" y="277"/>
                        <a:pt x="61" y="277"/>
                        <a:pt x="60" y="278"/>
                      </a:cubicBezTo>
                      <a:cubicBezTo>
                        <a:pt x="57" y="281"/>
                        <a:pt x="55" y="288"/>
                        <a:pt x="55" y="292"/>
                      </a:cubicBezTo>
                      <a:cubicBezTo>
                        <a:pt x="54" y="292"/>
                        <a:pt x="53" y="293"/>
                        <a:pt x="52" y="293"/>
                      </a:cubicBezTo>
                      <a:cubicBezTo>
                        <a:pt x="51" y="293"/>
                        <a:pt x="49" y="292"/>
                        <a:pt x="48" y="293"/>
                      </a:cubicBezTo>
                      <a:cubicBezTo>
                        <a:pt x="45" y="294"/>
                        <a:pt x="44" y="297"/>
                        <a:pt x="46" y="299"/>
                      </a:cubicBezTo>
                      <a:cubicBezTo>
                        <a:pt x="49" y="302"/>
                        <a:pt x="54" y="301"/>
                        <a:pt x="57" y="304"/>
                      </a:cubicBezTo>
                      <a:cubicBezTo>
                        <a:pt x="60" y="307"/>
                        <a:pt x="56" y="309"/>
                        <a:pt x="57" y="312"/>
                      </a:cubicBezTo>
                      <a:cubicBezTo>
                        <a:pt x="61" y="313"/>
                        <a:pt x="65" y="314"/>
                        <a:pt x="69" y="315"/>
                      </a:cubicBezTo>
                      <a:cubicBezTo>
                        <a:pt x="74" y="316"/>
                        <a:pt x="75" y="319"/>
                        <a:pt x="75" y="325"/>
                      </a:cubicBezTo>
                      <a:cubicBezTo>
                        <a:pt x="75" y="328"/>
                        <a:pt x="74" y="331"/>
                        <a:pt x="75" y="334"/>
                      </a:cubicBezTo>
                      <a:cubicBezTo>
                        <a:pt x="76" y="337"/>
                        <a:pt x="80" y="340"/>
                        <a:pt x="79" y="343"/>
                      </a:cubicBezTo>
                      <a:cubicBezTo>
                        <a:pt x="79" y="345"/>
                        <a:pt x="76" y="345"/>
                        <a:pt x="74" y="345"/>
                      </a:cubicBezTo>
                      <a:cubicBezTo>
                        <a:pt x="70" y="346"/>
                        <a:pt x="70" y="346"/>
                        <a:pt x="71" y="349"/>
                      </a:cubicBezTo>
                      <a:cubicBezTo>
                        <a:pt x="71" y="352"/>
                        <a:pt x="71" y="355"/>
                        <a:pt x="71" y="358"/>
                      </a:cubicBezTo>
                      <a:cubicBezTo>
                        <a:pt x="72" y="359"/>
                        <a:pt x="72" y="361"/>
                        <a:pt x="72" y="361"/>
                      </a:cubicBezTo>
                      <a:cubicBezTo>
                        <a:pt x="73" y="362"/>
                        <a:pt x="74" y="362"/>
                        <a:pt x="74" y="362"/>
                      </a:cubicBezTo>
                      <a:cubicBezTo>
                        <a:pt x="75" y="363"/>
                        <a:pt x="75" y="364"/>
                        <a:pt x="76" y="364"/>
                      </a:cubicBezTo>
                      <a:cubicBezTo>
                        <a:pt x="77" y="366"/>
                        <a:pt x="77" y="368"/>
                        <a:pt x="78" y="370"/>
                      </a:cubicBezTo>
                      <a:cubicBezTo>
                        <a:pt x="78" y="371"/>
                        <a:pt x="77" y="371"/>
                        <a:pt x="77" y="372"/>
                      </a:cubicBezTo>
                      <a:cubicBezTo>
                        <a:pt x="75" y="376"/>
                        <a:pt x="76" y="380"/>
                        <a:pt x="77" y="384"/>
                      </a:cubicBezTo>
                      <a:cubicBezTo>
                        <a:pt x="80" y="384"/>
                        <a:pt x="82" y="384"/>
                        <a:pt x="84" y="386"/>
                      </a:cubicBezTo>
                      <a:cubicBezTo>
                        <a:pt x="85" y="387"/>
                        <a:pt x="86" y="388"/>
                        <a:pt x="87" y="389"/>
                      </a:cubicBezTo>
                      <a:cubicBezTo>
                        <a:pt x="88" y="390"/>
                        <a:pt x="90" y="390"/>
                        <a:pt x="90" y="390"/>
                      </a:cubicBezTo>
                      <a:cubicBezTo>
                        <a:pt x="94" y="385"/>
                        <a:pt x="90" y="377"/>
                        <a:pt x="91" y="371"/>
                      </a:cubicBezTo>
                      <a:cubicBezTo>
                        <a:pt x="92" y="364"/>
                        <a:pt x="98" y="366"/>
                        <a:pt x="103" y="367"/>
                      </a:cubicBezTo>
                      <a:cubicBezTo>
                        <a:pt x="103" y="369"/>
                        <a:pt x="103" y="372"/>
                        <a:pt x="104" y="373"/>
                      </a:cubicBezTo>
                      <a:cubicBezTo>
                        <a:pt x="105" y="375"/>
                        <a:pt x="107" y="377"/>
                        <a:pt x="109" y="379"/>
                      </a:cubicBezTo>
                      <a:cubicBezTo>
                        <a:pt x="111" y="381"/>
                        <a:pt x="112" y="383"/>
                        <a:pt x="113" y="386"/>
                      </a:cubicBezTo>
                      <a:cubicBezTo>
                        <a:pt x="114" y="389"/>
                        <a:pt x="116" y="391"/>
                        <a:pt x="117" y="394"/>
                      </a:cubicBezTo>
                      <a:cubicBezTo>
                        <a:pt x="119" y="400"/>
                        <a:pt x="113" y="411"/>
                        <a:pt x="120" y="414"/>
                      </a:cubicBezTo>
                      <a:cubicBezTo>
                        <a:pt x="126" y="417"/>
                        <a:pt x="124" y="408"/>
                        <a:pt x="124" y="405"/>
                      </a:cubicBezTo>
                      <a:cubicBezTo>
                        <a:pt x="124" y="401"/>
                        <a:pt x="123" y="399"/>
                        <a:pt x="125" y="396"/>
                      </a:cubicBezTo>
                      <a:cubicBezTo>
                        <a:pt x="126" y="393"/>
                        <a:pt x="127" y="392"/>
                        <a:pt x="129" y="390"/>
                      </a:cubicBezTo>
                      <a:cubicBezTo>
                        <a:pt x="132" y="388"/>
                        <a:pt x="131" y="385"/>
                        <a:pt x="135" y="385"/>
                      </a:cubicBezTo>
                      <a:cubicBezTo>
                        <a:pt x="136" y="385"/>
                        <a:pt x="138" y="384"/>
                        <a:pt x="139" y="385"/>
                      </a:cubicBezTo>
                      <a:cubicBezTo>
                        <a:pt x="141" y="385"/>
                        <a:pt x="140" y="386"/>
                        <a:pt x="140" y="387"/>
                      </a:cubicBezTo>
                      <a:cubicBezTo>
                        <a:pt x="141" y="389"/>
                        <a:pt x="140" y="389"/>
                        <a:pt x="141" y="391"/>
                      </a:cubicBezTo>
                      <a:cubicBezTo>
                        <a:pt x="142" y="391"/>
                        <a:pt x="143" y="391"/>
                        <a:pt x="144" y="392"/>
                      </a:cubicBezTo>
                      <a:cubicBezTo>
                        <a:pt x="145" y="393"/>
                        <a:pt x="145" y="393"/>
                        <a:pt x="145" y="394"/>
                      </a:cubicBezTo>
                      <a:cubicBezTo>
                        <a:pt x="146" y="396"/>
                        <a:pt x="145" y="398"/>
                        <a:pt x="146" y="400"/>
                      </a:cubicBezTo>
                      <a:cubicBezTo>
                        <a:pt x="146" y="402"/>
                        <a:pt x="146" y="402"/>
                        <a:pt x="147" y="403"/>
                      </a:cubicBezTo>
                      <a:cubicBezTo>
                        <a:pt x="148" y="405"/>
                        <a:pt x="148" y="406"/>
                        <a:pt x="150" y="407"/>
                      </a:cubicBezTo>
                      <a:cubicBezTo>
                        <a:pt x="151" y="407"/>
                        <a:pt x="153" y="407"/>
                        <a:pt x="154" y="408"/>
                      </a:cubicBezTo>
                      <a:cubicBezTo>
                        <a:pt x="155" y="409"/>
                        <a:pt x="155" y="410"/>
                        <a:pt x="155" y="411"/>
                      </a:cubicBezTo>
                      <a:cubicBezTo>
                        <a:pt x="156" y="412"/>
                        <a:pt x="160" y="415"/>
                        <a:pt x="162" y="415"/>
                      </a:cubicBezTo>
                      <a:cubicBezTo>
                        <a:pt x="162" y="413"/>
                        <a:pt x="160" y="412"/>
                        <a:pt x="160" y="410"/>
                      </a:cubicBezTo>
                      <a:cubicBezTo>
                        <a:pt x="159" y="408"/>
                        <a:pt x="159" y="405"/>
                        <a:pt x="157" y="404"/>
                      </a:cubicBezTo>
                      <a:cubicBezTo>
                        <a:pt x="156" y="401"/>
                        <a:pt x="155" y="402"/>
                        <a:pt x="155" y="399"/>
                      </a:cubicBezTo>
                      <a:cubicBezTo>
                        <a:pt x="155" y="397"/>
                        <a:pt x="154" y="395"/>
                        <a:pt x="155" y="393"/>
                      </a:cubicBezTo>
                      <a:cubicBezTo>
                        <a:pt x="155" y="390"/>
                        <a:pt x="157" y="389"/>
                        <a:pt x="156" y="386"/>
                      </a:cubicBezTo>
                      <a:cubicBezTo>
                        <a:pt x="156" y="384"/>
                        <a:pt x="155" y="382"/>
                        <a:pt x="155" y="380"/>
                      </a:cubicBezTo>
                      <a:cubicBezTo>
                        <a:pt x="154" y="378"/>
                        <a:pt x="155" y="375"/>
                        <a:pt x="155" y="373"/>
                      </a:cubicBezTo>
                      <a:cubicBezTo>
                        <a:pt x="155" y="371"/>
                        <a:pt x="155" y="368"/>
                        <a:pt x="155" y="367"/>
                      </a:cubicBezTo>
                      <a:cubicBezTo>
                        <a:pt x="154" y="366"/>
                        <a:pt x="152" y="365"/>
                        <a:pt x="150" y="363"/>
                      </a:cubicBezTo>
                      <a:cubicBezTo>
                        <a:pt x="149" y="362"/>
                        <a:pt x="149" y="361"/>
                        <a:pt x="149" y="359"/>
                      </a:cubicBezTo>
                      <a:cubicBezTo>
                        <a:pt x="149" y="356"/>
                        <a:pt x="150" y="352"/>
                        <a:pt x="149" y="350"/>
                      </a:cubicBezTo>
                      <a:cubicBezTo>
                        <a:pt x="148" y="349"/>
                        <a:pt x="147" y="348"/>
                        <a:pt x="146" y="347"/>
                      </a:cubicBezTo>
                      <a:cubicBezTo>
                        <a:pt x="145" y="345"/>
                        <a:pt x="144" y="342"/>
                        <a:pt x="144" y="340"/>
                      </a:cubicBezTo>
                      <a:cubicBezTo>
                        <a:pt x="143" y="338"/>
                        <a:pt x="143" y="337"/>
                        <a:pt x="142" y="334"/>
                      </a:cubicBezTo>
                      <a:cubicBezTo>
                        <a:pt x="141" y="333"/>
                        <a:pt x="141" y="332"/>
                        <a:pt x="141" y="331"/>
                      </a:cubicBezTo>
                      <a:cubicBezTo>
                        <a:pt x="140" y="330"/>
                        <a:pt x="139" y="329"/>
                        <a:pt x="139" y="329"/>
                      </a:cubicBezTo>
                      <a:cubicBezTo>
                        <a:pt x="138" y="327"/>
                        <a:pt x="138" y="323"/>
                        <a:pt x="140" y="322"/>
                      </a:cubicBezTo>
                      <a:cubicBezTo>
                        <a:pt x="141" y="322"/>
                        <a:pt x="142" y="324"/>
                        <a:pt x="143" y="325"/>
                      </a:cubicBezTo>
                      <a:cubicBezTo>
                        <a:pt x="145" y="325"/>
                        <a:pt x="147" y="324"/>
                        <a:pt x="149" y="326"/>
                      </a:cubicBezTo>
                      <a:cubicBezTo>
                        <a:pt x="149" y="326"/>
                        <a:pt x="150" y="328"/>
                        <a:pt x="150" y="328"/>
                      </a:cubicBezTo>
                      <a:cubicBezTo>
                        <a:pt x="150" y="329"/>
                        <a:pt x="152" y="330"/>
                        <a:pt x="152" y="330"/>
                      </a:cubicBezTo>
                      <a:cubicBezTo>
                        <a:pt x="154" y="332"/>
                        <a:pt x="158" y="332"/>
                        <a:pt x="160" y="334"/>
                      </a:cubicBezTo>
                      <a:cubicBezTo>
                        <a:pt x="160" y="335"/>
                        <a:pt x="159" y="337"/>
                        <a:pt x="159" y="339"/>
                      </a:cubicBezTo>
                      <a:cubicBezTo>
                        <a:pt x="159" y="341"/>
                        <a:pt x="160" y="343"/>
                        <a:pt x="158" y="345"/>
                      </a:cubicBezTo>
                      <a:cubicBezTo>
                        <a:pt x="157" y="347"/>
                        <a:pt x="155" y="347"/>
                        <a:pt x="156" y="350"/>
                      </a:cubicBezTo>
                      <a:cubicBezTo>
                        <a:pt x="156" y="352"/>
                        <a:pt x="156" y="352"/>
                        <a:pt x="158" y="352"/>
                      </a:cubicBezTo>
                      <a:cubicBezTo>
                        <a:pt x="158" y="352"/>
                        <a:pt x="160" y="352"/>
                        <a:pt x="161" y="352"/>
                      </a:cubicBezTo>
                      <a:cubicBezTo>
                        <a:pt x="163" y="351"/>
                        <a:pt x="163" y="349"/>
                        <a:pt x="165" y="349"/>
                      </a:cubicBezTo>
                      <a:cubicBezTo>
                        <a:pt x="165" y="347"/>
                        <a:pt x="165" y="346"/>
                        <a:pt x="165" y="345"/>
                      </a:cubicBezTo>
                      <a:cubicBezTo>
                        <a:pt x="167" y="345"/>
                        <a:pt x="169" y="346"/>
                        <a:pt x="171" y="346"/>
                      </a:cubicBezTo>
                      <a:cubicBezTo>
                        <a:pt x="173" y="346"/>
                        <a:pt x="180" y="347"/>
                        <a:pt x="180" y="344"/>
                      </a:cubicBezTo>
                      <a:cubicBezTo>
                        <a:pt x="179" y="344"/>
                        <a:pt x="178" y="344"/>
                        <a:pt x="177" y="344"/>
                      </a:cubicBezTo>
                      <a:cubicBezTo>
                        <a:pt x="175" y="343"/>
                        <a:pt x="174" y="343"/>
                        <a:pt x="172" y="343"/>
                      </a:cubicBezTo>
                      <a:cubicBezTo>
                        <a:pt x="170" y="343"/>
                        <a:pt x="168" y="342"/>
                        <a:pt x="170" y="339"/>
                      </a:cubicBezTo>
                      <a:cubicBezTo>
                        <a:pt x="171" y="339"/>
                        <a:pt x="172" y="340"/>
                        <a:pt x="172" y="339"/>
                      </a:cubicBezTo>
                      <a:cubicBezTo>
                        <a:pt x="172" y="339"/>
                        <a:pt x="173" y="338"/>
                        <a:pt x="173" y="338"/>
                      </a:cubicBezTo>
                      <a:cubicBezTo>
                        <a:pt x="173" y="337"/>
                        <a:pt x="174" y="336"/>
                        <a:pt x="175" y="336"/>
                      </a:cubicBezTo>
                      <a:cubicBezTo>
                        <a:pt x="177" y="334"/>
                        <a:pt x="180" y="336"/>
                        <a:pt x="183" y="335"/>
                      </a:cubicBezTo>
                      <a:cubicBezTo>
                        <a:pt x="184" y="333"/>
                        <a:pt x="184" y="331"/>
                        <a:pt x="183" y="330"/>
                      </a:cubicBezTo>
                      <a:cubicBezTo>
                        <a:pt x="182" y="329"/>
                        <a:pt x="177" y="327"/>
                        <a:pt x="176" y="327"/>
                      </a:cubicBezTo>
                      <a:cubicBezTo>
                        <a:pt x="174" y="327"/>
                        <a:pt x="172" y="329"/>
                        <a:pt x="170" y="329"/>
                      </a:cubicBezTo>
                      <a:cubicBezTo>
                        <a:pt x="169" y="328"/>
                        <a:pt x="169" y="326"/>
                        <a:pt x="167" y="325"/>
                      </a:cubicBezTo>
                      <a:cubicBezTo>
                        <a:pt x="166" y="325"/>
                        <a:pt x="166" y="326"/>
                        <a:pt x="165" y="326"/>
                      </a:cubicBezTo>
                      <a:cubicBezTo>
                        <a:pt x="164" y="326"/>
                        <a:pt x="161" y="324"/>
                        <a:pt x="161" y="323"/>
                      </a:cubicBezTo>
                      <a:cubicBezTo>
                        <a:pt x="160" y="321"/>
                        <a:pt x="161" y="319"/>
                        <a:pt x="161" y="318"/>
                      </a:cubicBezTo>
                      <a:cubicBezTo>
                        <a:pt x="161" y="317"/>
                        <a:pt x="160" y="316"/>
                        <a:pt x="160" y="315"/>
                      </a:cubicBezTo>
                      <a:cubicBezTo>
                        <a:pt x="159" y="313"/>
                        <a:pt x="160" y="313"/>
                        <a:pt x="161" y="312"/>
                      </a:cubicBezTo>
                      <a:cubicBezTo>
                        <a:pt x="162" y="310"/>
                        <a:pt x="162" y="311"/>
                        <a:pt x="162" y="309"/>
                      </a:cubicBezTo>
                      <a:cubicBezTo>
                        <a:pt x="162" y="305"/>
                        <a:pt x="162" y="304"/>
                        <a:pt x="159" y="301"/>
                      </a:cubicBezTo>
                      <a:cubicBezTo>
                        <a:pt x="157" y="300"/>
                        <a:pt x="154" y="299"/>
                        <a:pt x="155" y="296"/>
                      </a:cubicBezTo>
                      <a:moveTo>
                        <a:pt x="158" y="293"/>
                      </a:moveTo>
                      <a:cubicBezTo>
                        <a:pt x="156" y="293"/>
                        <a:pt x="155" y="294"/>
                        <a:pt x="155" y="296"/>
                      </a:cubicBezTo>
                      <a:cubicBezTo>
                        <a:pt x="156" y="296"/>
                        <a:pt x="157" y="295"/>
                        <a:pt x="158" y="294"/>
                      </a:cubicBezTo>
                      <a:cubicBezTo>
                        <a:pt x="158" y="293"/>
                        <a:pt x="158" y="293"/>
                        <a:pt x="158" y="293"/>
                      </a:cubicBezTo>
                      <a:moveTo>
                        <a:pt x="0" y="153"/>
                      </a:moveTo>
                      <a:cubicBezTo>
                        <a:pt x="0" y="154"/>
                        <a:pt x="0" y="155"/>
                        <a:pt x="0" y="156"/>
                      </a:cubicBezTo>
                      <a:cubicBezTo>
                        <a:pt x="0" y="158"/>
                        <a:pt x="1" y="159"/>
                        <a:pt x="1" y="161"/>
                      </a:cubicBezTo>
                      <a:cubicBezTo>
                        <a:pt x="2" y="163"/>
                        <a:pt x="2" y="164"/>
                        <a:pt x="2" y="165"/>
                      </a:cubicBezTo>
                      <a:cubicBezTo>
                        <a:pt x="2" y="169"/>
                        <a:pt x="2" y="171"/>
                        <a:pt x="4" y="174"/>
                      </a:cubicBezTo>
                      <a:cubicBezTo>
                        <a:pt x="6" y="176"/>
                        <a:pt x="7" y="179"/>
                        <a:pt x="8" y="181"/>
                      </a:cubicBezTo>
                      <a:cubicBezTo>
                        <a:pt x="10" y="183"/>
                        <a:pt x="13" y="182"/>
                        <a:pt x="15" y="182"/>
                      </a:cubicBezTo>
                      <a:cubicBezTo>
                        <a:pt x="18" y="184"/>
                        <a:pt x="18" y="188"/>
                        <a:pt x="18" y="191"/>
                      </a:cubicBezTo>
                      <a:cubicBezTo>
                        <a:pt x="19" y="196"/>
                        <a:pt x="23" y="197"/>
                        <a:pt x="26" y="200"/>
                      </a:cubicBezTo>
                      <a:cubicBezTo>
                        <a:pt x="28" y="202"/>
                        <a:pt x="29" y="204"/>
                        <a:pt x="30" y="207"/>
                      </a:cubicBezTo>
                      <a:cubicBezTo>
                        <a:pt x="33" y="208"/>
                        <a:pt x="33" y="202"/>
                        <a:pt x="34" y="200"/>
                      </a:cubicBezTo>
                      <a:cubicBezTo>
                        <a:pt x="35" y="199"/>
                        <a:pt x="39" y="198"/>
                        <a:pt x="41" y="199"/>
                      </a:cubicBezTo>
                      <a:cubicBezTo>
                        <a:pt x="43" y="200"/>
                        <a:pt x="42" y="204"/>
                        <a:pt x="43" y="205"/>
                      </a:cubicBezTo>
                      <a:cubicBezTo>
                        <a:pt x="45" y="207"/>
                        <a:pt x="48" y="205"/>
                        <a:pt x="51" y="206"/>
                      </a:cubicBezTo>
                      <a:cubicBezTo>
                        <a:pt x="53" y="206"/>
                        <a:pt x="53" y="207"/>
                        <a:pt x="54" y="209"/>
                      </a:cubicBezTo>
                      <a:cubicBezTo>
                        <a:pt x="57" y="214"/>
                        <a:pt x="54" y="217"/>
                        <a:pt x="48" y="216"/>
                      </a:cubicBezTo>
                      <a:cubicBezTo>
                        <a:pt x="48" y="214"/>
                        <a:pt x="49" y="211"/>
                        <a:pt x="48" y="210"/>
                      </a:cubicBezTo>
                      <a:cubicBezTo>
                        <a:pt x="47" y="208"/>
                        <a:pt x="38" y="209"/>
                        <a:pt x="36" y="210"/>
                      </a:cubicBezTo>
                      <a:cubicBezTo>
                        <a:pt x="30" y="211"/>
                        <a:pt x="32" y="215"/>
                        <a:pt x="32" y="220"/>
                      </a:cubicBezTo>
                      <a:cubicBezTo>
                        <a:pt x="30" y="219"/>
                        <a:pt x="30" y="216"/>
                        <a:pt x="28" y="215"/>
                      </a:cubicBezTo>
                      <a:cubicBezTo>
                        <a:pt x="25" y="215"/>
                        <a:pt x="23" y="218"/>
                        <a:pt x="22" y="220"/>
                      </a:cubicBezTo>
                      <a:cubicBezTo>
                        <a:pt x="21" y="222"/>
                        <a:pt x="22" y="223"/>
                        <a:pt x="20" y="224"/>
                      </a:cubicBezTo>
                      <a:cubicBezTo>
                        <a:pt x="18" y="227"/>
                        <a:pt x="14" y="230"/>
                        <a:pt x="15" y="233"/>
                      </a:cubicBezTo>
                      <a:cubicBezTo>
                        <a:pt x="19" y="234"/>
                        <a:pt x="20" y="238"/>
                        <a:pt x="24" y="239"/>
                      </a:cubicBezTo>
                      <a:cubicBezTo>
                        <a:pt x="25" y="239"/>
                        <a:pt x="28" y="238"/>
                        <a:pt x="29" y="236"/>
                      </a:cubicBezTo>
                      <a:cubicBezTo>
                        <a:pt x="31" y="233"/>
                        <a:pt x="29" y="233"/>
                        <a:pt x="28" y="231"/>
                      </a:cubicBezTo>
                      <a:cubicBezTo>
                        <a:pt x="27" y="230"/>
                        <a:pt x="28" y="227"/>
                        <a:pt x="28" y="226"/>
                      </a:cubicBezTo>
                      <a:cubicBezTo>
                        <a:pt x="29" y="226"/>
                        <a:pt x="30" y="227"/>
                        <a:pt x="32" y="226"/>
                      </a:cubicBezTo>
                      <a:cubicBezTo>
                        <a:pt x="32" y="224"/>
                        <a:pt x="32" y="223"/>
                        <a:pt x="34" y="224"/>
                      </a:cubicBezTo>
                      <a:cubicBezTo>
                        <a:pt x="34" y="225"/>
                        <a:pt x="34" y="226"/>
                        <a:pt x="34" y="227"/>
                      </a:cubicBezTo>
                      <a:cubicBezTo>
                        <a:pt x="35" y="227"/>
                        <a:pt x="36" y="227"/>
                        <a:pt x="37" y="227"/>
                      </a:cubicBezTo>
                      <a:cubicBezTo>
                        <a:pt x="40" y="230"/>
                        <a:pt x="40" y="232"/>
                        <a:pt x="40" y="236"/>
                      </a:cubicBezTo>
                      <a:cubicBezTo>
                        <a:pt x="40" y="238"/>
                        <a:pt x="39" y="240"/>
                        <a:pt x="40" y="242"/>
                      </a:cubicBezTo>
                      <a:cubicBezTo>
                        <a:pt x="41" y="243"/>
                        <a:pt x="44" y="245"/>
                        <a:pt x="46" y="246"/>
                      </a:cubicBezTo>
                      <a:cubicBezTo>
                        <a:pt x="48" y="247"/>
                        <a:pt x="49" y="247"/>
                        <a:pt x="48" y="250"/>
                      </a:cubicBezTo>
                      <a:cubicBezTo>
                        <a:pt x="47" y="252"/>
                        <a:pt x="46" y="252"/>
                        <a:pt x="46" y="254"/>
                      </a:cubicBezTo>
                      <a:cubicBezTo>
                        <a:pt x="45" y="258"/>
                        <a:pt x="46" y="261"/>
                        <a:pt x="51" y="261"/>
                      </a:cubicBezTo>
                      <a:cubicBezTo>
                        <a:pt x="54" y="262"/>
                        <a:pt x="57" y="260"/>
                        <a:pt x="59" y="258"/>
                      </a:cubicBezTo>
                      <a:cubicBezTo>
                        <a:pt x="61" y="257"/>
                        <a:pt x="63" y="256"/>
                        <a:pt x="65" y="256"/>
                      </a:cubicBezTo>
                      <a:cubicBezTo>
                        <a:pt x="67" y="256"/>
                        <a:pt x="68" y="256"/>
                        <a:pt x="69" y="257"/>
                      </a:cubicBezTo>
                      <a:cubicBezTo>
                        <a:pt x="70" y="258"/>
                        <a:pt x="69" y="260"/>
                        <a:pt x="71" y="260"/>
                      </a:cubicBezTo>
                      <a:cubicBezTo>
                        <a:pt x="71" y="255"/>
                        <a:pt x="77" y="260"/>
                        <a:pt x="79" y="260"/>
                      </a:cubicBezTo>
                      <a:cubicBezTo>
                        <a:pt x="81" y="260"/>
                        <a:pt x="83" y="258"/>
                        <a:pt x="86" y="258"/>
                      </a:cubicBezTo>
                      <a:cubicBezTo>
                        <a:pt x="88" y="258"/>
                        <a:pt x="91" y="259"/>
                        <a:pt x="91" y="256"/>
                      </a:cubicBezTo>
                      <a:cubicBezTo>
                        <a:pt x="95" y="256"/>
                        <a:pt x="100" y="256"/>
                        <a:pt x="103" y="258"/>
                      </a:cubicBezTo>
                      <a:cubicBezTo>
                        <a:pt x="107" y="259"/>
                        <a:pt x="110" y="262"/>
                        <a:pt x="115" y="262"/>
                      </a:cubicBezTo>
                      <a:cubicBezTo>
                        <a:pt x="116" y="262"/>
                        <a:pt x="117" y="262"/>
                        <a:pt x="118" y="262"/>
                      </a:cubicBezTo>
                      <a:cubicBezTo>
                        <a:pt x="119" y="262"/>
                        <a:pt x="119" y="261"/>
                        <a:pt x="120" y="261"/>
                      </a:cubicBezTo>
                      <a:cubicBezTo>
                        <a:pt x="121" y="260"/>
                        <a:pt x="123" y="259"/>
                        <a:pt x="124" y="259"/>
                      </a:cubicBezTo>
                      <a:cubicBezTo>
                        <a:pt x="126" y="259"/>
                        <a:pt x="125" y="261"/>
                        <a:pt x="126" y="263"/>
                      </a:cubicBezTo>
                      <a:cubicBezTo>
                        <a:pt x="127" y="265"/>
                        <a:pt x="129" y="267"/>
                        <a:pt x="132" y="266"/>
                      </a:cubicBezTo>
                      <a:cubicBezTo>
                        <a:pt x="133" y="264"/>
                        <a:pt x="131" y="260"/>
                        <a:pt x="134" y="259"/>
                      </a:cubicBezTo>
                      <a:cubicBezTo>
                        <a:pt x="138" y="259"/>
                        <a:pt x="137" y="267"/>
                        <a:pt x="139" y="269"/>
                      </a:cubicBezTo>
                      <a:cubicBezTo>
                        <a:pt x="139" y="266"/>
                        <a:pt x="139" y="266"/>
                        <a:pt x="141" y="266"/>
                      </a:cubicBezTo>
                      <a:cubicBezTo>
                        <a:pt x="144" y="265"/>
                        <a:pt x="146" y="267"/>
                        <a:pt x="148" y="268"/>
                      </a:cubicBezTo>
                      <a:cubicBezTo>
                        <a:pt x="150" y="270"/>
                        <a:pt x="152" y="270"/>
                        <a:pt x="155" y="271"/>
                      </a:cubicBezTo>
                      <a:cubicBezTo>
                        <a:pt x="157" y="272"/>
                        <a:pt x="159" y="274"/>
                        <a:pt x="161" y="275"/>
                      </a:cubicBezTo>
                      <a:cubicBezTo>
                        <a:pt x="164" y="276"/>
                        <a:pt x="167" y="275"/>
                        <a:pt x="170" y="275"/>
                      </a:cubicBezTo>
                      <a:cubicBezTo>
                        <a:pt x="172" y="275"/>
                        <a:pt x="173" y="275"/>
                        <a:pt x="171" y="278"/>
                      </a:cubicBezTo>
                      <a:cubicBezTo>
                        <a:pt x="171" y="279"/>
                        <a:pt x="169" y="280"/>
                        <a:pt x="168" y="281"/>
                      </a:cubicBezTo>
                      <a:cubicBezTo>
                        <a:pt x="168" y="282"/>
                        <a:pt x="166" y="283"/>
                        <a:pt x="165" y="283"/>
                      </a:cubicBezTo>
                      <a:cubicBezTo>
                        <a:pt x="163" y="284"/>
                        <a:pt x="161" y="282"/>
                        <a:pt x="158" y="282"/>
                      </a:cubicBezTo>
                      <a:cubicBezTo>
                        <a:pt x="155" y="282"/>
                        <a:pt x="149" y="282"/>
                        <a:pt x="150" y="286"/>
                      </a:cubicBezTo>
                      <a:cubicBezTo>
                        <a:pt x="151" y="288"/>
                        <a:pt x="151" y="288"/>
                        <a:pt x="152" y="289"/>
                      </a:cubicBezTo>
                      <a:cubicBezTo>
                        <a:pt x="153" y="290"/>
                        <a:pt x="152" y="290"/>
                        <a:pt x="153" y="291"/>
                      </a:cubicBezTo>
                      <a:cubicBezTo>
                        <a:pt x="154" y="292"/>
                        <a:pt x="155" y="291"/>
                        <a:pt x="155" y="291"/>
                      </a:cubicBezTo>
                      <a:cubicBezTo>
                        <a:pt x="156" y="292"/>
                        <a:pt x="157" y="292"/>
                        <a:pt x="158" y="293"/>
                      </a:cubicBezTo>
                      <a:cubicBezTo>
                        <a:pt x="159" y="292"/>
                        <a:pt x="160" y="292"/>
                        <a:pt x="161" y="292"/>
                      </a:cubicBezTo>
                      <a:cubicBezTo>
                        <a:pt x="160" y="289"/>
                        <a:pt x="162" y="290"/>
                        <a:pt x="163" y="291"/>
                      </a:cubicBezTo>
                      <a:cubicBezTo>
                        <a:pt x="165" y="291"/>
                        <a:pt x="164" y="292"/>
                        <a:pt x="166" y="292"/>
                      </a:cubicBezTo>
                      <a:cubicBezTo>
                        <a:pt x="169" y="292"/>
                        <a:pt x="171" y="288"/>
                        <a:pt x="175" y="287"/>
                      </a:cubicBezTo>
                      <a:cubicBezTo>
                        <a:pt x="179" y="287"/>
                        <a:pt x="181" y="291"/>
                        <a:pt x="180" y="295"/>
                      </a:cubicBezTo>
                      <a:cubicBezTo>
                        <a:pt x="180" y="297"/>
                        <a:pt x="178" y="299"/>
                        <a:pt x="179" y="302"/>
                      </a:cubicBezTo>
                      <a:cubicBezTo>
                        <a:pt x="181" y="303"/>
                        <a:pt x="184" y="302"/>
                        <a:pt x="187" y="301"/>
                      </a:cubicBezTo>
                      <a:cubicBezTo>
                        <a:pt x="187" y="297"/>
                        <a:pt x="186" y="292"/>
                        <a:pt x="186" y="288"/>
                      </a:cubicBezTo>
                      <a:cubicBezTo>
                        <a:pt x="188" y="287"/>
                        <a:pt x="188" y="288"/>
                        <a:pt x="190" y="289"/>
                      </a:cubicBezTo>
                      <a:cubicBezTo>
                        <a:pt x="191" y="289"/>
                        <a:pt x="194" y="289"/>
                        <a:pt x="195" y="290"/>
                      </a:cubicBezTo>
                      <a:cubicBezTo>
                        <a:pt x="199" y="293"/>
                        <a:pt x="197" y="298"/>
                        <a:pt x="198" y="302"/>
                      </a:cubicBezTo>
                      <a:cubicBezTo>
                        <a:pt x="198" y="305"/>
                        <a:pt x="201" y="309"/>
                        <a:pt x="203" y="311"/>
                      </a:cubicBezTo>
                      <a:cubicBezTo>
                        <a:pt x="206" y="313"/>
                        <a:pt x="208" y="312"/>
                        <a:pt x="211" y="312"/>
                      </a:cubicBezTo>
                      <a:cubicBezTo>
                        <a:pt x="211" y="314"/>
                        <a:pt x="211" y="315"/>
                        <a:pt x="211" y="316"/>
                      </a:cubicBezTo>
                      <a:cubicBezTo>
                        <a:pt x="212" y="317"/>
                        <a:pt x="211" y="318"/>
                        <a:pt x="211" y="320"/>
                      </a:cubicBezTo>
                      <a:cubicBezTo>
                        <a:pt x="212" y="323"/>
                        <a:pt x="213" y="323"/>
                        <a:pt x="216" y="322"/>
                      </a:cubicBezTo>
                      <a:cubicBezTo>
                        <a:pt x="217" y="319"/>
                        <a:pt x="216" y="316"/>
                        <a:pt x="216" y="312"/>
                      </a:cubicBezTo>
                      <a:cubicBezTo>
                        <a:pt x="216" y="309"/>
                        <a:pt x="216" y="306"/>
                        <a:pt x="215" y="303"/>
                      </a:cubicBezTo>
                      <a:cubicBezTo>
                        <a:pt x="215" y="301"/>
                        <a:pt x="214" y="299"/>
                        <a:pt x="214" y="297"/>
                      </a:cubicBezTo>
                      <a:cubicBezTo>
                        <a:pt x="215" y="295"/>
                        <a:pt x="216" y="294"/>
                        <a:pt x="216" y="293"/>
                      </a:cubicBezTo>
                      <a:cubicBezTo>
                        <a:pt x="216" y="291"/>
                        <a:pt x="216" y="288"/>
                        <a:pt x="216" y="287"/>
                      </a:cubicBezTo>
                      <a:cubicBezTo>
                        <a:pt x="215" y="285"/>
                        <a:pt x="214" y="285"/>
                        <a:pt x="214" y="283"/>
                      </a:cubicBezTo>
                      <a:cubicBezTo>
                        <a:pt x="213" y="281"/>
                        <a:pt x="215" y="280"/>
                        <a:pt x="216" y="278"/>
                      </a:cubicBezTo>
                      <a:cubicBezTo>
                        <a:pt x="216" y="277"/>
                        <a:pt x="220" y="272"/>
                        <a:pt x="221" y="272"/>
                      </a:cubicBezTo>
                      <a:cubicBezTo>
                        <a:pt x="223" y="272"/>
                        <a:pt x="226" y="280"/>
                        <a:pt x="227" y="282"/>
                      </a:cubicBezTo>
                      <a:cubicBezTo>
                        <a:pt x="229" y="284"/>
                        <a:pt x="230" y="286"/>
                        <a:pt x="231" y="288"/>
                      </a:cubicBezTo>
                      <a:cubicBezTo>
                        <a:pt x="232" y="291"/>
                        <a:pt x="233" y="291"/>
                        <a:pt x="235" y="293"/>
                      </a:cubicBezTo>
                      <a:cubicBezTo>
                        <a:pt x="237" y="296"/>
                        <a:pt x="238" y="298"/>
                        <a:pt x="241" y="297"/>
                      </a:cubicBezTo>
                      <a:cubicBezTo>
                        <a:pt x="244" y="297"/>
                        <a:pt x="246" y="296"/>
                        <a:pt x="247" y="294"/>
                      </a:cubicBezTo>
                      <a:cubicBezTo>
                        <a:pt x="250" y="292"/>
                        <a:pt x="250" y="286"/>
                        <a:pt x="249" y="283"/>
                      </a:cubicBezTo>
                      <a:cubicBezTo>
                        <a:pt x="247" y="279"/>
                        <a:pt x="241" y="281"/>
                        <a:pt x="238" y="280"/>
                      </a:cubicBezTo>
                      <a:cubicBezTo>
                        <a:pt x="235" y="279"/>
                        <a:pt x="233" y="279"/>
                        <a:pt x="231" y="277"/>
                      </a:cubicBezTo>
                      <a:cubicBezTo>
                        <a:pt x="230" y="276"/>
                        <a:pt x="230" y="274"/>
                        <a:pt x="229" y="273"/>
                      </a:cubicBezTo>
                      <a:cubicBezTo>
                        <a:pt x="228" y="273"/>
                        <a:pt x="226" y="272"/>
                        <a:pt x="225" y="271"/>
                      </a:cubicBezTo>
                      <a:cubicBezTo>
                        <a:pt x="223" y="270"/>
                        <a:pt x="221" y="268"/>
                        <a:pt x="220" y="265"/>
                      </a:cubicBezTo>
                      <a:cubicBezTo>
                        <a:pt x="217" y="261"/>
                        <a:pt x="216" y="258"/>
                        <a:pt x="220" y="254"/>
                      </a:cubicBezTo>
                      <a:cubicBezTo>
                        <a:pt x="222" y="252"/>
                        <a:pt x="224" y="252"/>
                        <a:pt x="224" y="248"/>
                      </a:cubicBezTo>
                      <a:cubicBezTo>
                        <a:pt x="224" y="247"/>
                        <a:pt x="224" y="246"/>
                        <a:pt x="222" y="245"/>
                      </a:cubicBezTo>
                      <a:cubicBezTo>
                        <a:pt x="217" y="242"/>
                        <a:pt x="209" y="241"/>
                        <a:pt x="204" y="238"/>
                      </a:cubicBezTo>
                      <a:cubicBezTo>
                        <a:pt x="203" y="237"/>
                        <a:pt x="203" y="236"/>
                        <a:pt x="202" y="236"/>
                      </a:cubicBezTo>
                      <a:cubicBezTo>
                        <a:pt x="201" y="235"/>
                        <a:pt x="199" y="234"/>
                        <a:pt x="198" y="234"/>
                      </a:cubicBezTo>
                      <a:cubicBezTo>
                        <a:pt x="196" y="233"/>
                        <a:pt x="195" y="232"/>
                        <a:pt x="193" y="231"/>
                      </a:cubicBezTo>
                      <a:cubicBezTo>
                        <a:pt x="190" y="228"/>
                        <a:pt x="183" y="229"/>
                        <a:pt x="182" y="224"/>
                      </a:cubicBezTo>
                      <a:cubicBezTo>
                        <a:pt x="180" y="219"/>
                        <a:pt x="182" y="214"/>
                        <a:pt x="181" y="209"/>
                      </a:cubicBezTo>
                      <a:cubicBezTo>
                        <a:pt x="177" y="210"/>
                        <a:pt x="172" y="209"/>
                        <a:pt x="168" y="210"/>
                      </a:cubicBezTo>
                      <a:cubicBezTo>
                        <a:pt x="167" y="211"/>
                        <a:pt x="165" y="211"/>
                        <a:pt x="164" y="213"/>
                      </a:cubicBezTo>
                      <a:cubicBezTo>
                        <a:pt x="163" y="214"/>
                        <a:pt x="164" y="215"/>
                        <a:pt x="163" y="216"/>
                      </a:cubicBezTo>
                      <a:cubicBezTo>
                        <a:pt x="161" y="218"/>
                        <a:pt x="157" y="218"/>
                        <a:pt x="155" y="218"/>
                      </a:cubicBezTo>
                      <a:cubicBezTo>
                        <a:pt x="151" y="218"/>
                        <a:pt x="145" y="220"/>
                        <a:pt x="145" y="224"/>
                      </a:cubicBezTo>
                      <a:cubicBezTo>
                        <a:pt x="148" y="225"/>
                        <a:pt x="148" y="225"/>
                        <a:pt x="150" y="226"/>
                      </a:cubicBezTo>
                      <a:cubicBezTo>
                        <a:pt x="152" y="228"/>
                        <a:pt x="155" y="229"/>
                        <a:pt x="157" y="229"/>
                      </a:cubicBezTo>
                      <a:cubicBezTo>
                        <a:pt x="158" y="229"/>
                        <a:pt x="159" y="229"/>
                        <a:pt x="160" y="229"/>
                      </a:cubicBezTo>
                      <a:cubicBezTo>
                        <a:pt x="161" y="229"/>
                        <a:pt x="161" y="230"/>
                        <a:pt x="162" y="230"/>
                      </a:cubicBezTo>
                      <a:cubicBezTo>
                        <a:pt x="165" y="231"/>
                        <a:pt x="167" y="230"/>
                        <a:pt x="169" y="231"/>
                      </a:cubicBezTo>
                      <a:cubicBezTo>
                        <a:pt x="170" y="232"/>
                        <a:pt x="172" y="233"/>
                        <a:pt x="172" y="234"/>
                      </a:cubicBezTo>
                      <a:cubicBezTo>
                        <a:pt x="173" y="235"/>
                        <a:pt x="172" y="237"/>
                        <a:pt x="172" y="239"/>
                      </a:cubicBezTo>
                      <a:cubicBezTo>
                        <a:pt x="173" y="241"/>
                        <a:pt x="177" y="241"/>
                        <a:pt x="180" y="242"/>
                      </a:cubicBezTo>
                      <a:cubicBezTo>
                        <a:pt x="182" y="243"/>
                        <a:pt x="189" y="246"/>
                        <a:pt x="189" y="249"/>
                      </a:cubicBezTo>
                      <a:cubicBezTo>
                        <a:pt x="189" y="250"/>
                        <a:pt x="188" y="252"/>
                        <a:pt x="186" y="253"/>
                      </a:cubicBezTo>
                      <a:cubicBezTo>
                        <a:pt x="184" y="254"/>
                        <a:pt x="178" y="254"/>
                        <a:pt x="177" y="252"/>
                      </a:cubicBezTo>
                      <a:cubicBezTo>
                        <a:pt x="176" y="252"/>
                        <a:pt x="177" y="250"/>
                        <a:pt x="176" y="249"/>
                      </a:cubicBezTo>
                      <a:cubicBezTo>
                        <a:pt x="175" y="248"/>
                        <a:pt x="175" y="247"/>
                        <a:pt x="174" y="246"/>
                      </a:cubicBezTo>
                      <a:cubicBezTo>
                        <a:pt x="170" y="244"/>
                        <a:pt x="167" y="241"/>
                        <a:pt x="164" y="239"/>
                      </a:cubicBezTo>
                      <a:cubicBezTo>
                        <a:pt x="163" y="238"/>
                        <a:pt x="161" y="237"/>
                        <a:pt x="160" y="236"/>
                      </a:cubicBezTo>
                      <a:cubicBezTo>
                        <a:pt x="158" y="234"/>
                        <a:pt x="157" y="234"/>
                        <a:pt x="154" y="233"/>
                      </a:cubicBezTo>
                      <a:cubicBezTo>
                        <a:pt x="151" y="232"/>
                        <a:pt x="148" y="229"/>
                        <a:pt x="145" y="228"/>
                      </a:cubicBezTo>
                      <a:cubicBezTo>
                        <a:pt x="142" y="228"/>
                        <a:pt x="132" y="227"/>
                        <a:pt x="133" y="223"/>
                      </a:cubicBezTo>
                      <a:cubicBezTo>
                        <a:pt x="133" y="219"/>
                        <a:pt x="139" y="221"/>
                        <a:pt x="141" y="221"/>
                      </a:cubicBezTo>
                      <a:cubicBezTo>
                        <a:pt x="145" y="222"/>
                        <a:pt x="146" y="221"/>
                        <a:pt x="149" y="219"/>
                      </a:cubicBezTo>
                      <a:cubicBezTo>
                        <a:pt x="152" y="217"/>
                        <a:pt x="157" y="217"/>
                        <a:pt x="161" y="215"/>
                      </a:cubicBezTo>
                      <a:cubicBezTo>
                        <a:pt x="157" y="216"/>
                        <a:pt x="157" y="209"/>
                        <a:pt x="157" y="207"/>
                      </a:cubicBezTo>
                      <a:cubicBezTo>
                        <a:pt x="157" y="205"/>
                        <a:pt x="156" y="205"/>
                        <a:pt x="156" y="204"/>
                      </a:cubicBezTo>
                      <a:cubicBezTo>
                        <a:pt x="155" y="202"/>
                        <a:pt x="156" y="202"/>
                        <a:pt x="155" y="200"/>
                      </a:cubicBezTo>
                      <a:cubicBezTo>
                        <a:pt x="153" y="198"/>
                        <a:pt x="150" y="196"/>
                        <a:pt x="150" y="193"/>
                      </a:cubicBezTo>
                      <a:cubicBezTo>
                        <a:pt x="151" y="191"/>
                        <a:pt x="153" y="189"/>
                        <a:pt x="154" y="188"/>
                      </a:cubicBezTo>
                      <a:cubicBezTo>
                        <a:pt x="157" y="185"/>
                        <a:pt x="161" y="186"/>
                        <a:pt x="163" y="189"/>
                      </a:cubicBezTo>
                      <a:cubicBezTo>
                        <a:pt x="165" y="192"/>
                        <a:pt x="163" y="199"/>
                        <a:pt x="166" y="201"/>
                      </a:cubicBezTo>
                      <a:cubicBezTo>
                        <a:pt x="168" y="202"/>
                        <a:pt x="174" y="199"/>
                        <a:pt x="175" y="198"/>
                      </a:cubicBezTo>
                      <a:cubicBezTo>
                        <a:pt x="178" y="197"/>
                        <a:pt x="177" y="193"/>
                        <a:pt x="175" y="192"/>
                      </a:cubicBezTo>
                      <a:cubicBezTo>
                        <a:pt x="173" y="190"/>
                        <a:pt x="171" y="189"/>
                        <a:pt x="170" y="187"/>
                      </a:cubicBezTo>
                      <a:cubicBezTo>
                        <a:pt x="169" y="185"/>
                        <a:pt x="169" y="184"/>
                        <a:pt x="168" y="182"/>
                      </a:cubicBezTo>
                      <a:cubicBezTo>
                        <a:pt x="166" y="181"/>
                        <a:pt x="164" y="179"/>
                        <a:pt x="163" y="177"/>
                      </a:cubicBezTo>
                      <a:cubicBezTo>
                        <a:pt x="161" y="175"/>
                        <a:pt x="160" y="172"/>
                        <a:pt x="158" y="170"/>
                      </a:cubicBezTo>
                      <a:cubicBezTo>
                        <a:pt x="158" y="169"/>
                        <a:pt x="157" y="169"/>
                        <a:pt x="156" y="168"/>
                      </a:cubicBezTo>
                      <a:cubicBezTo>
                        <a:pt x="156" y="167"/>
                        <a:pt x="156" y="167"/>
                        <a:pt x="155" y="166"/>
                      </a:cubicBezTo>
                      <a:cubicBezTo>
                        <a:pt x="154" y="165"/>
                        <a:pt x="151" y="166"/>
                        <a:pt x="150" y="165"/>
                      </a:cubicBezTo>
                      <a:cubicBezTo>
                        <a:pt x="149" y="165"/>
                        <a:pt x="147" y="163"/>
                        <a:pt x="146" y="162"/>
                      </a:cubicBezTo>
                      <a:cubicBezTo>
                        <a:pt x="144" y="160"/>
                        <a:pt x="143" y="158"/>
                        <a:pt x="143" y="155"/>
                      </a:cubicBezTo>
                      <a:cubicBezTo>
                        <a:pt x="142" y="152"/>
                        <a:pt x="143" y="150"/>
                        <a:pt x="143" y="148"/>
                      </a:cubicBezTo>
                      <a:cubicBezTo>
                        <a:pt x="143" y="144"/>
                        <a:pt x="143" y="143"/>
                        <a:pt x="141" y="140"/>
                      </a:cubicBezTo>
                      <a:cubicBezTo>
                        <a:pt x="139" y="138"/>
                        <a:pt x="138" y="136"/>
                        <a:pt x="137" y="133"/>
                      </a:cubicBezTo>
                      <a:cubicBezTo>
                        <a:pt x="136" y="132"/>
                        <a:pt x="135" y="131"/>
                        <a:pt x="134" y="129"/>
                      </a:cubicBezTo>
                      <a:cubicBezTo>
                        <a:pt x="131" y="126"/>
                        <a:pt x="131" y="120"/>
                        <a:pt x="132" y="116"/>
                      </a:cubicBezTo>
                      <a:cubicBezTo>
                        <a:pt x="132" y="113"/>
                        <a:pt x="135" y="111"/>
                        <a:pt x="135" y="109"/>
                      </a:cubicBezTo>
                      <a:cubicBezTo>
                        <a:pt x="135" y="107"/>
                        <a:pt x="135" y="105"/>
                        <a:pt x="135" y="104"/>
                      </a:cubicBezTo>
                      <a:cubicBezTo>
                        <a:pt x="135" y="102"/>
                        <a:pt x="136" y="97"/>
                        <a:pt x="133" y="97"/>
                      </a:cubicBezTo>
                      <a:cubicBezTo>
                        <a:pt x="135" y="91"/>
                        <a:pt x="138" y="86"/>
                        <a:pt x="144" y="83"/>
                      </a:cubicBezTo>
                      <a:cubicBezTo>
                        <a:pt x="147" y="82"/>
                        <a:pt x="155" y="79"/>
                        <a:pt x="157" y="84"/>
                      </a:cubicBezTo>
                      <a:cubicBezTo>
                        <a:pt x="157" y="86"/>
                        <a:pt x="157" y="88"/>
                        <a:pt x="157" y="90"/>
                      </a:cubicBezTo>
                      <a:cubicBezTo>
                        <a:pt x="157" y="92"/>
                        <a:pt x="158" y="93"/>
                        <a:pt x="157" y="95"/>
                      </a:cubicBezTo>
                      <a:cubicBezTo>
                        <a:pt x="157" y="95"/>
                        <a:pt x="157" y="95"/>
                        <a:pt x="156" y="96"/>
                      </a:cubicBezTo>
                      <a:cubicBezTo>
                        <a:pt x="156" y="96"/>
                        <a:pt x="155" y="96"/>
                        <a:pt x="155" y="96"/>
                      </a:cubicBezTo>
                      <a:cubicBezTo>
                        <a:pt x="153" y="101"/>
                        <a:pt x="158" y="105"/>
                        <a:pt x="162" y="106"/>
                      </a:cubicBezTo>
                      <a:cubicBezTo>
                        <a:pt x="164" y="108"/>
                        <a:pt x="166" y="108"/>
                        <a:pt x="168" y="110"/>
                      </a:cubicBezTo>
                      <a:cubicBezTo>
                        <a:pt x="170" y="112"/>
                        <a:pt x="172" y="113"/>
                        <a:pt x="173" y="115"/>
                      </a:cubicBezTo>
                      <a:cubicBezTo>
                        <a:pt x="176" y="116"/>
                        <a:pt x="177" y="116"/>
                        <a:pt x="177" y="119"/>
                      </a:cubicBezTo>
                      <a:cubicBezTo>
                        <a:pt x="177" y="123"/>
                        <a:pt x="176" y="127"/>
                        <a:pt x="175" y="131"/>
                      </a:cubicBezTo>
                      <a:cubicBezTo>
                        <a:pt x="175" y="132"/>
                        <a:pt x="175" y="135"/>
                        <a:pt x="175" y="137"/>
                      </a:cubicBezTo>
                      <a:cubicBezTo>
                        <a:pt x="176" y="138"/>
                        <a:pt x="177" y="138"/>
                        <a:pt x="178" y="138"/>
                      </a:cubicBezTo>
                      <a:cubicBezTo>
                        <a:pt x="183" y="139"/>
                        <a:pt x="189" y="140"/>
                        <a:pt x="194" y="140"/>
                      </a:cubicBezTo>
                      <a:cubicBezTo>
                        <a:pt x="194" y="136"/>
                        <a:pt x="194" y="134"/>
                        <a:pt x="190" y="133"/>
                      </a:cubicBezTo>
                      <a:cubicBezTo>
                        <a:pt x="187" y="132"/>
                        <a:pt x="186" y="132"/>
                        <a:pt x="184" y="128"/>
                      </a:cubicBezTo>
                      <a:cubicBezTo>
                        <a:pt x="183" y="125"/>
                        <a:pt x="180" y="121"/>
                        <a:pt x="180" y="118"/>
                      </a:cubicBezTo>
                      <a:cubicBezTo>
                        <a:pt x="181" y="114"/>
                        <a:pt x="183" y="116"/>
                        <a:pt x="186" y="116"/>
                      </a:cubicBezTo>
                      <a:cubicBezTo>
                        <a:pt x="187" y="117"/>
                        <a:pt x="188" y="116"/>
                        <a:pt x="190" y="117"/>
                      </a:cubicBezTo>
                      <a:cubicBezTo>
                        <a:pt x="191" y="117"/>
                        <a:pt x="192" y="119"/>
                        <a:pt x="193" y="119"/>
                      </a:cubicBezTo>
                      <a:cubicBezTo>
                        <a:pt x="195" y="121"/>
                        <a:pt x="195" y="123"/>
                        <a:pt x="196" y="124"/>
                      </a:cubicBezTo>
                      <a:cubicBezTo>
                        <a:pt x="196" y="125"/>
                        <a:pt x="197" y="126"/>
                        <a:pt x="198" y="127"/>
                      </a:cubicBezTo>
                      <a:cubicBezTo>
                        <a:pt x="200" y="130"/>
                        <a:pt x="201" y="136"/>
                        <a:pt x="204" y="137"/>
                      </a:cubicBezTo>
                      <a:cubicBezTo>
                        <a:pt x="206" y="138"/>
                        <a:pt x="212" y="137"/>
                        <a:pt x="214" y="137"/>
                      </a:cubicBezTo>
                      <a:cubicBezTo>
                        <a:pt x="215" y="136"/>
                        <a:pt x="215" y="135"/>
                        <a:pt x="214" y="134"/>
                      </a:cubicBezTo>
                      <a:cubicBezTo>
                        <a:pt x="214" y="131"/>
                        <a:pt x="214" y="132"/>
                        <a:pt x="212" y="130"/>
                      </a:cubicBezTo>
                      <a:cubicBezTo>
                        <a:pt x="210" y="128"/>
                        <a:pt x="208" y="126"/>
                        <a:pt x="205" y="123"/>
                      </a:cubicBezTo>
                      <a:cubicBezTo>
                        <a:pt x="202" y="121"/>
                        <a:pt x="194" y="118"/>
                        <a:pt x="196" y="113"/>
                      </a:cubicBezTo>
                      <a:cubicBezTo>
                        <a:pt x="199" y="107"/>
                        <a:pt x="203" y="108"/>
                        <a:pt x="208" y="110"/>
                      </a:cubicBezTo>
                      <a:cubicBezTo>
                        <a:pt x="211" y="111"/>
                        <a:pt x="214" y="111"/>
                        <a:pt x="217" y="112"/>
                      </a:cubicBezTo>
                      <a:cubicBezTo>
                        <a:pt x="219" y="112"/>
                        <a:pt x="220" y="113"/>
                        <a:pt x="221" y="114"/>
                      </a:cubicBezTo>
                      <a:cubicBezTo>
                        <a:pt x="222" y="114"/>
                        <a:pt x="222" y="115"/>
                        <a:pt x="223" y="116"/>
                      </a:cubicBezTo>
                      <a:cubicBezTo>
                        <a:pt x="225" y="117"/>
                        <a:pt x="227" y="119"/>
                        <a:pt x="228" y="121"/>
                      </a:cubicBezTo>
                      <a:cubicBezTo>
                        <a:pt x="229" y="122"/>
                        <a:pt x="230" y="125"/>
                        <a:pt x="232" y="125"/>
                      </a:cubicBezTo>
                      <a:cubicBezTo>
                        <a:pt x="232" y="126"/>
                        <a:pt x="238" y="126"/>
                        <a:pt x="238" y="125"/>
                      </a:cubicBezTo>
                      <a:cubicBezTo>
                        <a:pt x="239" y="124"/>
                        <a:pt x="239" y="123"/>
                        <a:pt x="239" y="122"/>
                      </a:cubicBezTo>
                      <a:cubicBezTo>
                        <a:pt x="238" y="122"/>
                        <a:pt x="238" y="121"/>
                        <a:pt x="238" y="121"/>
                      </a:cubicBezTo>
                      <a:cubicBezTo>
                        <a:pt x="237" y="120"/>
                        <a:pt x="237" y="119"/>
                        <a:pt x="237" y="119"/>
                      </a:cubicBezTo>
                      <a:cubicBezTo>
                        <a:pt x="235" y="116"/>
                        <a:pt x="231" y="115"/>
                        <a:pt x="229" y="113"/>
                      </a:cubicBezTo>
                      <a:cubicBezTo>
                        <a:pt x="226" y="109"/>
                        <a:pt x="223" y="107"/>
                        <a:pt x="218" y="106"/>
                      </a:cubicBezTo>
                      <a:cubicBezTo>
                        <a:pt x="215" y="105"/>
                        <a:pt x="212" y="105"/>
                        <a:pt x="210" y="104"/>
                      </a:cubicBezTo>
                      <a:cubicBezTo>
                        <a:pt x="208" y="104"/>
                        <a:pt x="208" y="103"/>
                        <a:pt x="206" y="103"/>
                      </a:cubicBezTo>
                      <a:cubicBezTo>
                        <a:pt x="205" y="101"/>
                        <a:pt x="206" y="100"/>
                        <a:pt x="207" y="98"/>
                      </a:cubicBezTo>
                      <a:cubicBezTo>
                        <a:pt x="207" y="97"/>
                        <a:pt x="207" y="96"/>
                        <a:pt x="207" y="96"/>
                      </a:cubicBezTo>
                      <a:cubicBezTo>
                        <a:pt x="207" y="94"/>
                        <a:pt x="208" y="93"/>
                        <a:pt x="210" y="92"/>
                      </a:cubicBezTo>
                      <a:cubicBezTo>
                        <a:pt x="207" y="91"/>
                        <a:pt x="208" y="88"/>
                        <a:pt x="207" y="86"/>
                      </a:cubicBezTo>
                      <a:cubicBezTo>
                        <a:pt x="205" y="84"/>
                        <a:pt x="204" y="84"/>
                        <a:pt x="202" y="83"/>
                      </a:cubicBezTo>
                      <a:cubicBezTo>
                        <a:pt x="198" y="80"/>
                        <a:pt x="203" y="75"/>
                        <a:pt x="204" y="72"/>
                      </a:cubicBezTo>
                      <a:cubicBezTo>
                        <a:pt x="205" y="70"/>
                        <a:pt x="207" y="67"/>
                        <a:pt x="209" y="68"/>
                      </a:cubicBezTo>
                      <a:cubicBezTo>
                        <a:pt x="212" y="68"/>
                        <a:pt x="212" y="70"/>
                        <a:pt x="212" y="72"/>
                      </a:cubicBezTo>
                      <a:cubicBezTo>
                        <a:pt x="213" y="75"/>
                        <a:pt x="213" y="75"/>
                        <a:pt x="217" y="76"/>
                      </a:cubicBezTo>
                      <a:cubicBezTo>
                        <a:pt x="219" y="76"/>
                        <a:pt x="220" y="76"/>
                        <a:pt x="223" y="76"/>
                      </a:cubicBezTo>
                      <a:cubicBezTo>
                        <a:pt x="225" y="75"/>
                        <a:pt x="226" y="73"/>
                        <a:pt x="228" y="72"/>
                      </a:cubicBezTo>
                      <a:cubicBezTo>
                        <a:pt x="230" y="71"/>
                        <a:pt x="232" y="70"/>
                        <a:pt x="234" y="70"/>
                      </a:cubicBezTo>
                      <a:cubicBezTo>
                        <a:pt x="237" y="68"/>
                        <a:pt x="237" y="65"/>
                        <a:pt x="239" y="62"/>
                      </a:cubicBezTo>
                      <a:cubicBezTo>
                        <a:pt x="240" y="60"/>
                        <a:pt x="241" y="59"/>
                        <a:pt x="243" y="59"/>
                      </a:cubicBezTo>
                      <a:cubicBezTo>
                        <a:pt x="245" y="59"/>
                        <a:pt x="247" y="60"/>
                        <a:pt x="249" y="61"/>
                      </a:cubicBezTo>
                      <a:cubicBezTo>
                        <a:pt x="250" y="61"/>
                        <a:pt x="251" y="61"/>
                        <a:pt x="252" y="61"/>
                      </a:cubicBezTo>
                      <a:cubicBezTo>
                        <a:pt x="255" y="61"/>
                        <a:pt x="257" y="63"/>
                        <a:pt x="259" y="63"/>
                      </a:cubicBezTo>
                      <a:cubicBezTo>
                        <a:pt x="262" y="64"/>
                        <a:pt x="267" y="63"/>
                        <a:pt x="269" y="61"/>
                      </a:cubicBezTo>
                      <a:cubicBezTo>
                        <a:pt x="271" y="59"/>
                        <a:pt x="272" y="54"/>
                        <a:pt x="275" y="53"/>
                      </a:cubicBezTo>
                      <a:cubicBezTo>
                        <a:pt x="280" y="52"/>
                        <a:pt x="279" y="56"/>
                        <a:pt x="279" y="59"/>
                      </a:cubicBezTo>
                      <a:cubicBezTo>
                        <a:pt x="278" y="62"/>
                        <a:pt x="279" y="62"/>
                        <a:pt x="282" y="63"/>
                      </a:cubicBezTo>
                      <a:cubicBezTo>
                        <a:pt x="283" y="63"/>
                        <a:pt x="284" y="65"/>
                        <a:pt x="285" y="66"/>
                      </a:cubicBezTo>
                      <a:cubicBezTo>
                        <a:pt x="288" y="68"/>
                        <a:pt x="293" y="70"/>
                        <a:pt x="297" y="70"/>
                      </a:cubicBezTo>
                      <a:cubicBezTo>
                        <a:pt x="303" y="70"/>
                        <a:pt x="309" y="70"/>
                        <a:pt x="315" y="70"/>
                      </a:cubicBezTo>
                      <a:cubicBezTo>
                        <a:pt x="317" y="70"/>
                        <a:pt x="318" y="70"/>
                        <a:pt x="320" y="71"/>
                      </a:cubicBezTo>
                      <a:cubicBezTo>
                        <a:pt x="323" y="72"/>
                        <a:pt x="326" y="73"/>
                        <a:pt x="328" y="74"/>
                      </a:cubicBezTo>
                      <a:cubicBezTo>
                        <a:pt x="329" y="75"/>
                        <a:pt x="333" y="79"/>
                        <a:pt x="333" y="79"/>
                      </a:cubicBezTo>
                      <a:cubicBezTo>
                        <a:pt x="335" y="79"/>
                        <a:pt x="335" y="77"/>
                        <a:pt x="336" y="75"/>
                      </a:cubicBezTo>
                      <a:cubicBezTo>
                        <a:pt x="338" y="72"/>
                        <a:pt x="339" y="69"/>
                        <a:pt x="342" y="67"/>
                      </a:cubicBezTo>
                      <a:cubicBezTo>
                        <a:pt x="344" y="65"/>
                        <a:pt x="348" y="63"/>
                        <a:pt x="349" y="61"/>
                      </a:cubicBezTo>
                      <a:cubicBezTo>
                        <a:pt x="350" y="59"/>
                        <a:pt x="350" y="59"/>
                        <a:pt x="350" y="57"/>
                      </a:cubicBezTo>
                      <a:cubicBezTo>
                        <a:pt x="350" y="53"/>
                        <a:pt x="351" y="50"/>
                        <a:pt x="351" y="46"/>
                      </a:cubicBezTo>
                      <a:cubicBezTo>
                        <a:pt x="351" y="42"/>
                        <a:pt x="351" y="37"/>
                        <a:pt x="355" y="35"/>
                      </a:cubicBezTo>
                      <a:cubicBezTo>
                        <a:pt x="357" y="33"/>
                        <a:pt x="362" y="35"/>
                        <a:pt x="364" y="33"/>
                      </a:cubicBezTo>
                      <a:cubicBezTo>
                        <a:pt x="368" y="31"/>
                        <a:pt x="366" y="26"/>
                        <a:pt x="366" y="22"/>
                      </a:cubicBezTo>
                      <a:cubicBezTo>
                        <a:pt x="365" y="18"/>
                        <a:pt x="365" y="15"/>
                        <a:pt x="365" y="10"/>
                      </a:cubicBezTo>
                      <a:cubicBezTo>
                        <a:pt x="365" y="6"/>
                        <a:pt x="362" y="7"/>
                        <a:pt x="359" y="6"/>
                      </a:cubicBezTo>
                      <a:cubicBezTo>
                        <a:pt x="357" y="5"/>
                        <a:pt x="356" y="3"/>
                        <a:pt x="354" y="2"/>
                      </a:cubicBezTo>
                      <a:cubicBezTo>
                        <a:pt x="354" y="3"/>
                        <a:pt x="354" y="4"/>
                        <a:pt x="354" y="5"/>
                      </a:cubicBezTo>
                      <a:cubicBezTo>
                        <a:pt x="351" y="5"/>
                        <a:pt x="348" y="3"/>
                        <a:pt x="346" y="3"/>
                      </a:cubicBezTo>
                      <a:cubicBezTo>
                        <a:pt x="344" y="2"/>
                        <a:pt x="342" y="0"/>
                        <a:pt x="340" y="0"/>
                      </a:cubicBezTo>
                      <a:cubicBezTo>
                        <a:pt x="336" y="0"/>
                        <a:pt x="333" y="2"/>
                        <a:pt x="334" y="6"/>
                      </a:cubicBezTo>
                      <a:cubicBezTo>
                        <a:pt x="335" y="9"/>
                        <a:pt x="338" y="10"/>
                        <a:pt x="338" y="13"/>
                      </a:cubicBezTo>
                      <a:cubicBezTo>
                        <a:pt x="338" y="15"/>
                        <a:pt x="339" y="16"/>
                        <a:pt x="338" y="18"/>
                      </a:cubicBezTo>
                      <a:cubicBezTo>
                        <a:pt x="338" y="19"/>
                        <a:pt x="337" y="19"/>
                        <a:pt x="337" y="21"/>
                      </a:cubicBezTo>
                      <a:cubicBezTo>
                        <a:pt x="337" y="21"/>
                        <a:pt x="337" y="22"/>
                        <a:pt x="337" y="22"/>
                      </a:cubicBezTo>
                      <a:cubicBezTo>
                        <a:pt x="337" y="25"/>
                        <a:pt x="338" y="28"/>
                        <a:pt x="336" y="30"/>
                      </a:cubicBezTo>
                      <a:cubicBezTo>
                        <a:pt x="335" y="30"/>
                        <a:pt x="334" y="30"/>
                        <a:pt x="333" y="31"/>
                      </a:cubicBezTo>
                      <a:cubicBezTo>
                        <a:pt x="332" y="31"/>
                        <a:pt x="331" y="32"/>
                        <a:pt x="330" y="33"/>
                      </a:cubicBezTo>
                      <a:cubicBezTo>
                        <a:pt x="329" y="33"/>
                        <a:pt x="327" y="34"/>
                        <a:pt x="326" y="34"/>
                      </a:cubicBezTo>
                      <a:cubicBezTo>
                        <a:pt x="323" y="35"/>
                        <a:pt x="322" y="34"/>
                        <a:pt x="320" y="33"/>
                      </a:cubicBezTo>
                      <a:cubicBezTo>
                        <a:pt x="319" y="33"/>
                        <a:pt x="318" y="32"/>
                        <a:pt x="317" y="32"/>
                      </a:cubicBezTo>
                      <a:cubicBezTo>
                        <a:pt x="316" y="32"/>
                        <a:pt x="316" y="32"/>
                        <a:pt x="315" y="33"/>
                      </a:cubicBezTo>
                      <a:cubicBezTo>
                        <a:pt x="312" y="34"/>
                        <a:pt x="310" y="30"/>
                        <a:pt x="307" y="31"/>
                      </a:cubicBezTo>
                      <a:cubicBezTo>
                        <a:pt x="309" y="32"/>
                        <a:pt x="309" y="34"/>
                        <a:pt x="309" y="36"/>
                      </a:cubicBezTo>
                      <a:cubicBezTo>
                        <a:pt x="304" y="36"/>
                        <a:pt x="298" y="37"/>
                        <a:pt x="293" y="37"/>
                      </a:cubicBezTo>
                      <a:cubicBezTo>
                        <a:pt x="291" y="37"/>
                        <a:pt x="289" y="37"/>
                        <a:pt x="287" y="37"/>
                      </a:cubicBezTo>
                      <a:cubicBezTo>
                        <a:pt x="287" y="37"/>
                        <a:pt x="286" y="37"/>
                        <a:pt x="286" y="36"/>
                      </a:cubicBezTo>
                      <a:cubicBezTo>
                        <a:pt x="285" y="36"/>
                        <a:pt x="284" y="37"/>
                        <a:pt x="283" y="36"/>
                      </a:cubicBezTo>
                      <a:cubicBezTo>
                        <a:pt x="282" y="36"/>
                        <a:pt x="281" y="34"/>
                        <a:pt x="279" y="33"/>
                      </a:cubicBezTo>
                      <a:cubicBezTo>
                        <a:pt x="279" y="33"/>
                        <a:pt x="278" y="32"/>
                        <a:pt x="277" y="32"/>
                      </a:cubicBezTo>
                      <a:cubicBezTo>
                        <a:pt x="275" y="32"/>
                        <a:pt x="274" y="33"/>
                        <a:pt x="273" y="31"/>
                      </a:cubicBezTo>
                      <a:cubicBezTo>
                        <a:pt x="272" y="31"/>
                        <a:pt x="271" y="31"/>
                        <a:pt x="270" y="30"/>
                      </a:cubicBezTo>
                      <a:cubicBezTo>
                        <a:pt x="269" y="30"/>
                        <a:pt x="269" y="29"/>
                        <a:pt x="268" y="28"/>
                      </a:cubicBezTo>
                      <a:cubicBezTo>
                        <a:pt x="266" y="28"/>
                        <a:pt x="264" y="29"/>
                        <a:pt x="262" y="29"/>
                      </a:cubicBezTo>
                      <a:cubicBezTo>
                        <a:pt x="261" y="30"/>
                        <a:pt x="261" y="31"/>
                        <a:pt x="260" y="30"/>
                      </a:cubicBezTo>
                      <a:cubicBezTo>
                        <a:pt x="259" y="29"/>
                        <a:pt x="259" y="27"/>
                        <a:pt x="258" y="27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6" y="25"/>
                        <a:pt x="255" y="24"/>
                        <a:pt x="255" y="23"/>
                      </a:cubicBezTo>
                      <a:cubicBezTo>
                        <a:pt x="253" y="21"/>
                        <a:pt x="251" y="21"/>
                        <a:pt x="249" y="20"/>
                      </a:cubicBezTo>
                      <a:cubicBezTo>
                        <a:pt x="248" y="20"/>
                        <a:pt x="247" y="19"/>
                        <a:pt x="247" y="18"/>
                      </a:cubicBezTo>
                      <a:cubicBezTo>
                        <a:pt x="247" y="18"/>
                        <a:pt x="246" y="17"/>
                        <a:pt x="246" y="17"/>
                      </a:cubicBezTo>
                      <a:cubicBezTo>
                        <a:pt x="245" y="16"/>
                        <a:pt x="246" y="13"/>
                        <a:pt x="245" y="12"/>
                      </a:cubicBezTo>
                      <a:cubicBezTo>
                        <a:pt x="244" y="11"/>
                        <a:pt x="242" y="12"/>
                        <a:pt x="241" y="13"/>
                      </a:cubicBezTo>
                      <a:cubicBezTo>
                        <a:pt x="241" y="11"/>
                        <a:pt x="240" y="13"/>
                        <a:pt x="239" y="13"/>
                      </a:cubicBezTo>
                      <a:cubicBezTo>
                        <a:pt x="237" y="13"/>
                        <a:pt x="238" y="11"/>
                        <a:pt x="236" y="11"/>
                      </a:cubicBezTo>
                      <a:cubicBezTo>
                        <a:pt x="236" y="12"/>
                        <a:pt x="235" y="11"/>
                        <a:pt x="235" y="12"/>
                      </a:cubicBezTo>
                      <a:cubicBezTo>
                        <a:pt x="234" y="12"/>
                        <a:pt x="234" y="13"/>
                        <a:pt x="234" y="13"/>
                      </a:cubicBezTo>
                      <a:cubicBezTo>
                        <a:pt x="232" y="14"/>
                        <a:pt x="231" y="13"/>
                        <a:pt x="229" y="13"/>
                      </a:cubicBezTo>
                      <a:cubicBezTo>
                        <a:pt x="228" y="13"/>
                        <a:pt x="226" y="13"/>
                        <a:pt x="225" y="13"/>
                      </a:cubicBezTo>
                      <a:cubicBezTo>
                        <a:pt x="224" y="13"/>
                        <a:pt x="223" y="12"/>
                        <a:pt x="222" y="11"/>
                      </a:cubicBezTo>
                      <a:cubicBezTo>
                        <a:pt x="219" y="10"/>
                        <a:pt x="220" y="14"/>
                        <a:pt x="220" y="15"/>
                      </a:cubicBezTo>
                      <a:cubicBezTo>
                        <a:pt x="219" y="18"/>
                        <a:pt x="216" y="19"/>
                        <a:pt x="214" y="17"/>
                      </a:cubicBezTo>
                      <a:cubicBezTo>
                        <a:pt x="213" y="18"/>
                        <a:pt x="212" y="19"/>
                        <a:pt x="211" y="19"/>
                      </a:cubicBezTo>
                      <a:cubicBezTo>
                        <a:pt x="211" y="19"/>
                        <a:pt x="210" y="19"/>
                        <a:pt x="209" y="19"/>
                      </a:cubicBezTo>
                      <a:cubicBezTo>
                        <a:pt x="208" y="19"/>
                        <a:pt x="208" y="20"/>
                        <a:pt x="207" y="21"/>
                      </a:cubicBezTo>
                      <a:cubicBezTo>
                        <a:pt x="206" y="22"/>
                        <a:pt x="203" y="23"/>
                        <a:pt x="201" y="23"/>
                      </a:cubicBezTo>
                      <a:cubicBezTo>
                        <a:pt x="199" y="24"/>
                        <a:pt x="197" y="23"/>
                        <a:pt x="195" y="24"/>
                      </a:cubicBezTo>
                      <a:cubicBezTo>
                        <a:pt x="194" y="24"/>
                        <a:pt x="193" y="24"/>
                        <a:pt x="191" y="24"/>
                      </a:cubicBezTo>
                      <a:cubicBezTo>
                        <a:pt x="190" y="24"/>
                        <a:pt x="189" y="23"/>
                        <a:pt x="188" y="23"/>
                      </a:cubicBezTo>
                      <a:cubicBezTo>
                        <a:pt x="186" y="22"/>
                        <a:pt x="182" y="24"/>
                        <a:pt x="180" y="25"/>
                      </a:cubicBezTo>
                      <a:cubicBezTo>
                        <a:pt x="177" y="26"/>
                        <a:pt x="175" y="26"/>
                        <a:pt x="172" y="26"/>
                      </a:cubicBezTo>
                      <a:cubicBezTo>
                        <a:pt x="170" y="26"/>
                        <a:pt x="168" y="26"/>
                        <a:pt x="167" y="26"/>
                      </a:cubicBezTo>
                      <a:cubicBezTo>
                        <a:pt x="165" y="26"/>
                        <a:pt x="164" y="27"/>
                        <a:pt x="163" y="26"/>
                      </a:cubicBezTo>
                      <a:cubicBezTo>
                        <a:pt x="162" y="25"/>
                        <a:pt x="162" y="24"/>
                        <a:pt x="161" y="24"/>
                      </a:cubicBezTo>
                      <a:cubicBezTo>
                        <a:pt x="160" y="23"/>
                        <a:pt x="159" y="22"/>
                        <a:pt x="158" y="21"/>
                      </a:cubicBezTo>
                      <a:cubicBezTo>
                        <a:pt x="158" y="21"/>
                        <a:pt x="158" y="21"/>
                        <a:pt x="158" y="21"/>
                      </a:cubicBezTo>
                      <a:cubicBezTo>
                        <a:pt x="158" y="21"/>
                        <a:pt x="157" y="21"/>
                        <a:pt x="157" y="21"/>
                      </a:cubicBezTo>
                      <a:cubicBezTo>
                        <a:pt x="157" y="22"/>
                        <a:pt x="156" y="22"/>
                        <a:pt x="155" y="22"/>
                      </a:cubicBezTo>
                      <a:cubicBezTo>
                        <a:pt x="154" y="23"/>
                        <a:pt x="154" y="23"/>
                        <a:pt x="153" y="24"/>
                      </a:cubicBezTo>
                      <a:cubicBezTo>
                        <a:pt x="152" y="24"/>
                        <a:pt x="151" y="26"/>
                        <a:pt x="150" y="26"/>
                      </a:cubicBezTo>
                      <a:cubicBezTo>
                        <a:pt x="149" y="26"/>
                        <a:pt x="147" y="25"/>
                        <a:pt x="147" y="27"/>
                      </a:cubicBezTo>
                      <a:cubicBezTo>
                        <a:pt x="146" y="27"/>
                        <a:pt x="147" y="29"/>
                        <a:pt x="147" y="29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6" y="31"/>
                        <a:pt x="146" y="31"/>
                        <a:pt x="146" y="32"/>
                      </a:cubicBezTo>
                      <a:cubicBezTo>
                        <a:pt x="145" y="34"/>
                        <a:pt x="145" y="35"/>
                        <a:pt x="145" y="37"/>
                      </a:cubicBezTo>
                      <a:cubicBezTo>
                        <a:pt x="145" y="38"/>
                        <a:pt x="145" y="39"/>
                        <a:pt x="144" y="40"/>
                      </a:cubicBezTo>
                      <a:cubicBezTo>
                        <a:pt x="143" y="40"/>
                        <a:pt x="143" y="38"/>
                        <a:pt x="142" y="37"/>
                      </a:cubicBezTo>
                      <a:cubicBezTo>
                        <a:pt x="141" y="37"/>
                        <a:pt x="138" y="39"/>
                        <a:pt x="138" y="40"/>
                      </a:cubicBezTo>
                      <a:cubicBezTo>
                        <a:pt x="137" y="40"/>
                        <a:pt x="136" y="40"/>
                        <a:pt x="135" y="40"/>
                      </a:cubicBezTo>
                      <a:cubicBezTo>
                        <a:pt x="133" y="40"/>
                        <a:pt x="132" y="39"/>
                        <a:pt x="131" y="39"/>
                      </a:cubicBezTo>
                      <a:cubicBezTo>
                        <a:pt x="129" y="39"/>
                        <a:pt x="127" y="39"/>
                        <a:pt x="125" y="39"/>
                      </a:cubicBezTo>
                      <a:cubicBezTo>
                        <a:pt x="125" y="39"/>
                        <a:pt x="124" y="39"/>
                        <a:pt x="124" y="39"/>
                      </a:cubicBezTo>
                      <a:cubicBezTo>
                        <a:pt x="123" y="39"/>
                        <a:pt x="123" y="39"/>
                        <a:pt x="122" y="39"/>
                      </a:cubicBezTo>
                      <a:cubicBezTo>
                        <a:pt x="121" y="38"/>
                        <a:pt x="119" y="38"/>
                        <a:pt x="118" y="37"/>
                      </a:cubicBezTo>
                      <a:cubicBezTo>
                        <a:pt x="117" y="37"/>
                        <a:pt x="116" y="37"/>
                        <a:pt x="115" y="38"/>
                      </a:cubicBezTo>
                      <a:cubicBezTo>
                        <a:pt x="115" y="38"/>
                        <a:pt x="114" y="39"/>
                        <a:pt x="113" y="39"/>
                      </a:cubicBezTo>
                      <a:cubicBezTo>
                        <a:pt x="112" y="39"/>
                        <a:pt x="110" y="38"/>
                        <a:pt x="109" y="38"/>
                      </a:cubicBezTo>
                      <a:cubicBezTo>
                        <a:pt x="108" y="37"/>
                        <a:pt x="107" y="37"/>
                        <a:pt x="107" y="37"/>
                      </a:cubicBezTo>
                      <a:cubicBezTo>
                        <a:pt x="105" y="37"/>
                        <a:pt x="103" y="39"/>
                        <a:pt x="102" y="41"/>
                      </a:cubicBezTo>
                      <a:cubicBezTo>
                        <a:pt x="101" y="42"/>
                        <a:pt x="100" y="43"/>
                        <a:pt x="99" y="44"/>
                      </a:cubicBezTo>
                      <a:cubicBezTo>
                        <a:pt x="98" y="46"/>
                        <a:pt x="95" y="47"/>
                        <a:pt x="94" y="49"/>
                      </a:cubicBezTo>
                      <a:cubicBezTo>
                        <a:pt x="93" y="50"/>
                        <a:pt x="93" y="51"/>
                        <a:pt x="93" y="52"/>
                      </a:cubicBezTo>
                      <a:cubicBezTo>
                        <a:pt x="92" y="52"/>
                        <a:pt x="91" y="54"/>
                        <a:pt x="90" y="54"/>
                      </a:cubicBezTo>
                      <a:cubicBezTo>
                        <a:pt x="89" y="55"/>
                        <a:pt x="87" y="56"/>
                        <a:pt x="86" y="56"/>
                      </a:cubicBezTo>
                      <a:cubicBezTo>
                        <a:pt x="85" y="56"/>
                        <a:pt x="83" y="56"/>
                        <a:pt x="82" y="56"/>
                      </a:cubicBezTo>
                      <a:cubicBezTo>
                        <a:pt x="81" y="57"/>
                        <a:pt x="80" y="56"/>
                        <a:pt x="79" y="56"/>
                      </a:cubicBezTo>
                      <a:cubicBezTo>
                        <a:pt x="79" y="56"/>
                        <a:pt x="78" y="56"/>
                        <a:pt x="78" y="56"/>
                      </a:cubicBezTo>
                      <a:cubicBezTo>
                        <a:pt x="77" y="57"/>
                        <a:pt x="78" y="57"/>
                        <a:pt x="77" y="58"/>
                      </a:cubicBezTo>
                      <a:cubicBezTo>
                        <a:pt x="77" y="58"/>
                        <a:pt x="76" y="58"/>
                        <a:pt x="75" y="58"/>
                      </a:cubicBezTo>
                      <a:cubicBezTo>
                        <a:pt x="73" y="58"/>
                        <a:pt x="72" y="57"/>
                        <a:pt x="70" y="57"/>
                      </a:cubicBezTo>
                      <a:cubicBezTo>
                        <a:pt x="68" y="57"/>
                        <a:pt x="67" y="57"/>
                        <a:pt x="65" y="57"/>
                      </a:cubicBezTo>
                      <a:cubicBezTo>
                        <a:pt x="64" y="57"/>
                        <a:pt x="62" y="57"/>
                        <a:pt x="60" y="57"/>
                      </a:cubicBezTo>
                      <a:cubicBezTo>
                        <a:pt x="59" y="58"/>
                        <a:pt x="57" y="59"/>
                        <a:pt x="56" y="60"/>
                      </a:cubicBezTo>
                      <a:cubicBezTo>
                        <a:pt x="54" y="60"/>
                        <a:pt x="52" y="61"/>
                        <a:pt x="51" y="62"/>
                      </a:cubicBezTo>
                      <a:cubicBezTo>
                        <a:pt x="49" y="64"/>
                        <a:pt x="47" y="66"/>
                        <a:pt x="45" y="67"/>
                      </a:cubicBezTo>
                      <a:cubicBezTo>
                        <a:pt x="46" y="69"/>
                        <a:pt x="49" y="71"/>
                        <a:pt x="50" y="73"/>
                      </a:cubicBezTo>
                      <a:cubicBezTo>
                        <a:pt x="51" y="74"/>
                        <a:pt x="53" y="79"/>
                        <a:pt x="52" y="81"/>
                      </a:cubicBezTo>
                      <a:cubicBezTo>
                        <a:pt x="51" y="81"/>
                        <a:pt x="50" y="82"/>
                        <a:pt x="50" y="82"/>
                      </a:cubicBezTo>
                      <a:cubicBezTo>
                        <a:pt x="48" y="83"/>
                        <a:pt x="48" y="83"/>
                        <a:pt x="48" y="85"/>
                      </a:cubicBezTo>
                      <a:cubicBezTo>
                        <a:pt x="47" y="87"/>
                        <a:pt x="48" y="89"/>
                        <a:pt x="46" y="90"/>
                      </a:cubicBezTo>
                      <a:cubicBezTo>
                        <a:pt x="45" y="90"/>
                        <a:pt x="43" y="90"/>
                        <a:pt x="42" y="90"/>
                      </a:cubicBezTo>
                      <a:cubicBezTo>
                        <a:pt x="42" y="90"/>
                        <a:pt x="41" y="90"/>
                        <a:pt x="41" y="90"/>
                      </a:cubicBezTo>
                      <a:cubicBezTo>
                        <a:pt x="41" y="91"/>
                        <a:pt x="40" y="91"/>
                        <a:pt x="40" y="91"/>
                      </a:cubicBezTo>
                      <a:cubicBezTo>
                        <a:pt x="39" y="92"/>
                        <a:pt x="38" y="91"/>
                        <a:pt x="37" y="91"/>
                      </a:cubicBezTo>
                      <a:cubicBezTo>
                        <a:pt x="36" y="92"/>
                        <a:pt x="36" y="93"/>
                        <a:pt x="35" y="94"/>
                      </a:cubicBezTo>
                      <a:cubicBezTo>
                        <a:pt x="34" y="96"/>
                        <a:pt x="33" y="98"/>
                        <a:pt x="33" y="100"/>
                      </a:cubicBezTo>
                      <a:cubicBezTo>
                        <a:pt x="33" y="102"/>
                        <a:pt x="33" y="103"/>
                        <a:pt x="32" y="105"/>
                      </a:cubicBezTo>
                      <a:cubicBezTo>
                        <a:pt x="31" y="106"/>
                        <a:pt x="31" y="107"/>
                        <a:pt x="31" y="108"/>
                      </a:cubicBezTo>
                      <a:cubicBezTo>
                        <a:pt x="30" y="109"/>
                        <a:pt x="29" y="110"/>
                        <a:pt x="29" y="112"/>
                      </a:cubicBezTo>
                      <a:cubicBezTo>
                        <a:pt x="28" y="112"/>
                        <a:pt x="29" y="113"/>
                        <a:pt x="29" y="113"/>
                      </a:cubicBezTo>
                      <a:cubicBezTo>
                        <a:pt x="29" y="115"/>
                        <a:pt x="28" y="115"/>
                        <a:pt x="28" y="116"/>
                      </a:cubicBezTo>
                      <a:cubicBezTo>
                        <a:pt x="27" y="117"/>
                        <a:pt x="27" y="118"/>
                        <a:pt x="27" y="119"/>
                      </a:cubicBezTo>
                      <a:cubicBezTo>
                        <a:pt x="27" y="119"/>
                        <a:pt x="26" y="121"/>
                        <a:pt x="26" y="121"/>
                      </a:cubicBezTo>
                      <a:cubicBezTo>
                        <a:pt x="25" y="121"/>
                        <a:pt x="23" y="120"/>
                        <a:pt x="22" y="120"/>
                      </a:cubicBezTo>
                      <a:cubicBezTo>
                        <a:pt x="20" y="120"/>
                        <a:pt x="19" y="120"/>
                        <a:pt x="18" y="121"/>
                      </a:cubicBezTo>
                      <a:cubicBezTo>
                        <a:pt x="16" y="122"/>
                        <a:pt x="14" y="123"/>
                        <a:pt x="13" y="125"/>
                      </a:cubicBezTo>
                      <a:cubicBezTo>
                        <a:pt x="12" y="126"/>
                        <a:pt x="12" y="126"/>
                        <a:pt x="11" y="127"/>
                      </a:cubicBezTo>
                      <a:cubicBezTo>
                        <a:pt x="11" y="128"/>
                        <a:pt x="11" y="128"/>
                        <a:pt x="10" y="129"/>
                      </a:cubicBezTo>
                      <a:cubicBezTo>
                        <a:pt x="10" y="129"/>
                        <a:pt x="9" y="131"/>
                        <a:pt x="9" y="132"/>
                      </a:cubicBezTo>
                      <a:cubicBezTo>
                        <a:pt x="9" y="133"/>
                        <a:pt x="10" y="133"/>
                        <a:pt x="10" y="134"/>
                      </a:cubicBezTo>
                      <a:cubicBezTo>
                        <a:pt x="11" y="135"/>
                        <a:pt x="11" y="136"/>
                        <a:pt x="11" y="137"/>
                      </a:cubicBezTo>
                      <a:cubicBezTo>
                        <a:pt x="12" y="138"/>
                        <a:pt x="13" y="139"/>
                        <a:pt x="12" y="140"/>
                      </a:cubicBezTo>
                      <a:cubicBezTo>
                        <a:pt x="12" y="141"/>
                        <a:pt x="11" y="141"/>
                        <a:pt x="11" y="142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9" y="143"/>
                        <a:pt x="9" y="143"/>
                        <a:pt x="9" y="143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7" y="144"/>
                        <a:pt x="7" y="145"/>
                        <a:pt x="7" y="147"/>
                      </a:cubicBezTo>
                      <a:cubicBezTo>
                        <a:pt x="6" y="148"/>
                        <a:pt x="5" y="150"/>
                        <a:pt x="4" y="150"/>
                      </a:cubicBezTo>
                      <a:cubicBezTo>
                        <a:pt x="4" y="151"/>
                        <a:pt x="3" y="151"/>
                        <a:pt x="3" y="151"/>
                      </a:cubicBezTo>
                      <a:cubicBezTo>
                        <a:pt x="2" y="152"/>
                        <a:pt x="2" y="152"/>
                        <a:pt x="2" y="153"/>
                      </a:cubicBezTo>
                      <a:cubicBezTo>
                        <a:pt x="1" y="153"/>
                        <a:pt x="0" y="153"/>
                        <a:pt x="0" y="153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" name="Freeform 44">
                  <a:extLst>
                    <a:ext uri="{FF2B5EF4-FFF2-40B4-BE49-F238E27FC236}">
                      <a16:creationId xmlns:a16="http://schemas.microsoft.com/office/drawing/2014/main" id="{6FD41BAF-90F3-72ED-73E3-3F40420E6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819" y="5542758"/>
                  <a:ext cx="27556" cy="32566"/>
                </a:xfrm>
                <a:custGeom>
                  <a:avLst/>
                  <a:gdLst/>
                  <a:ahLst/>
                  <a:cxnLst>
                    <a:cxn ang="0">
                      <a:pos x="23" y="23"/>
                    </a:cxn>
                    <a:cxn ang="0">
                      <a:pos x="17" y="16"/>
                    </a:cxn>
                    <a:cxn ang="0">
                      <a:pos x="17" y="8"/>
                    </a:cxn>
                    <a:cxn ang="0">
                      <a:pos x="12" y="3"/>
                    </a:cxn>
                    <a:cxn ang="0">
                      <a:pos x="12" y="12"/>
                    </a:cxn>
                    <a:cxn ang="0">
                      <a:pos x="7" y="14"/>
                    </a:cxn>
                    <a:cxn ang="0">
                      <a:pos x="2" y="20"/>
                    </a:cxn>
                    <a:cxn ang="0">
                      <a:pos x="2" y="27"/>
                    </a:cxn>
                    <a:cxn ang="0">
                      <a:pos x="6" y="22"/>
                    </a:cxn>
                    <a:cxn ang="0">
                      <a:pos x="8" y="28"/>
                    </a:cxn>
                    <a:cxn ang="0">
                      <a:pos x="13" y="31"/>
                    </a:cxn>
                    <a:cxn ang="0">
                      <a:pos x="26" y="32"/>
                    </a:cxn>
                    <a:cxn ang="0">
                      <a:pos x="25" y="23"/>
                    </a:cxn>
                    <a:cxn ang="0">
                      <a:pos x="23" y="23"/>
                    </a:cxn>
                  </a:cxnLst>
                  <a:rect l="0" t="0" r="r" b="b"/>
                  <a:pathLst>
                    <a:path w="28" h="33">
                      <a:moveTo>
                        <a:pt x="23" y="23"/>
                      </a:moveTo>
                      <a:cubicBezTo>
                        <a:pt x="20" y="23"/>
                        <a:pt x="18" y="18"/>
                        <a:pt x="17" y="16"/>
                      </a:cubicBezTo>
                      <a:cubicBezTo>
                        <a:pt x="17" y="13"/>
                        <a:pt x="17" y="10"/>
                        <a:pt x="17" y="8"/>
                      </a:cubicBezTo>
                      <a:cubicBezTo>
                        <a:pt x="17" y="6"/>
                        <a:pt x="15" y="0"/>
                        <a:pt x="12" y="3"/>
                      </a:cubicBezTo>
                      <a:cubicBezTo>
                        <a:pt x="10" y="5"/>
                        <a:pt x="13" y="9"/>
                        <a:pt x="12" y="12"/>
                      </a:cubicBezTo>
                      <a:cubicBezTo>
                        <a:pt x="11" y="13"/>
                        <a:pt x="9" y="14"/>
                        <a:pt x="7" y="14"/>
                      </a:cubicBezTo>
                      <a:cubicBezTo>
                        <a:pt x="4" y="15"/>
                        <a:pt x="3" y="16"/>
                        <a:pt x="2" y="20"/>
                      </a:cubicBezTo>
                      <a:cubicBezTo>
                        <a:pt x="1" y="22"/>
                        <a:pt x="0" y="27"/>
                        <a:pt x="2" y="27"/>
                      </a:cubicBezTo>
                      <a:cubicBezTo>
                        <a:pt x="5" y="27"/>
                        <a:pt x="6" y="24"/>
                        <a:pt x="6" y="22"/>
                      </a:cubicBezTo>
                      <a:cubicBezTo>
                        <a:pt x="7" y="24"/>
                        <a:pt x="7" y="27"/>
                        <a:pt x="8" y="28"/>
                      </a:cubicBezTo>
                      <a:cubicBezTo>
                        <a:pt x="9" y="30"/>
                        <a:pt x="11" y="30"/>
                        <a:pt x="13" y="31"/>
                      </a:cubicBezTo>
                      <a:cubicBezTo>
                        <a:pt x="17" y="32"/>
                        <a:pt x="22" y="33"/>
                        <a:pt x="26" y="32"/>
                      </a:cubicBezTo>
                      <a:cubicBezTo>
                        <a:pt x="27" y="30"/>
                        <a:pt x="28" y="24"/>
                        <a:pt x="25" y="23"/>
                      </a:cubicBez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" name="Freeform 45">
                  <a:extLst>
                    <a:ext uri="{FF2B5EF4-FFF2-40B4-BE49-F238E27FC236}">
                      <a16:creationId xmlns:a16="http://schemas.microsoft.com/office/drawing/2014/main" id="{848ACEE6-7B47-30EA-5513-5A70C786B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49" y="5584509"/>
                  <a:ext cx="20040" cy="22546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3" y="2"/>
                    </a:cxn>
                    <a:cxn ang="0">
                      <a:pos x="1" y="11"/>
                    </a:cxn>
                    <a:cxn ang="0">
                      <a:pos x="4" y="18"/>
                    </a:cxn>
                    <a:cxn ang="0">
                      <a:pos x="8" y="22"/>
                    </a:cxn>
                    <a:cxn ang="0">
                      <a:pos x="13" y="23"/>
                    </a:cxn>
                    <a:cxn ang="0">
                      <a:pos x="14" y="20"/>
                    </a:cxn>
                    <a:cxn ang="0">
                      <a:pos x="19" y="20"/>
                    </a:cxn>
                    <a:cxn ang="0">
                      <a:pos x="12" y="8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21" h="23">
                      <a:moveTo>
                        <a:pt x="10" y="7"/>
                      </a:moveTo>
                      <a:cubicBezTo>
                        <a:pt x="8" y="5"/>
                        <a:pt x="6" y="0"/>
                        <a:pt x="3" y="2"/>
                      </a:cubicBezTo>
                      <a:cubicBezTo>
                        <a:pt x="0" y="3"/>
                        <a:pt x="1" y="9"/>
                        <a:pt x="1" y="11"/>
                      </a:cubicBezTo>
                      <a:cubicBezTo>
                        <a:pt x="2" y="13"/>
                        <a:pt x="3" y="16"/>
                        <a:pt x="4" y="18"/>
                      </a:cubicBezTo>
                      <a:cubicBezTo>
                        <a:pt x="5" y="21"/>
                        <a:pt x="5" y="21"/>
                        <a:pt x="8" y="22"/>
                      </a:cubicBezTo>
                      <a:cubicBezTo>
                        <a:pt x="9" y="22"/>
                        <a:pt x="12" y="23"/>
                        <a:pt x="13" y="23"/>
                      </a:cubicBezTo>
                      <a:cubicBezTo>
                        <a:pt x="13" y="22"/>
                        <a:pt x="13" y="21"/>
                        <a:pt x="14" y="20"/>
                      </a:cubicBezTo>
                      <a:cubicBezTo>
                        <a:pt x="16" y="20"/>
                        <a:pt x="17" y="23"/>
                        <a:pt x="19" y="20"/>
                      </a:cubicBezTo>
                      <a:cubicBezTo>
                        <a:pt x="21" y="16"/>
                        <a:pt x="15" y="10"/>
                        <a:pt x="12" y="8"/>
                      </a:cubicBez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" name="Freeform 46">
                  <a:extLst>
                    <a:ext uri="{FF2B5EF4-FFF2-40B4-BE49-F238E27FC236}">
                      <a16:creationId xmlns:a16="http://schemas.microsoft.com/office/drawing/2014/main" id="{3011B2DC-D65E-25E2-2E04-D56940A5E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477" y="5597869"/>
                  <a:ext cx="16700" cy="2087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" y="1"/>
                    </a:cxn>
                    <a:cxn ang="0">
                      <a:pos x="7" y="12"/>
                    </a:cxn>
                    <a:cxn ang="0">
                      <a:pos x="16" y="21"/>
                    </a:cxn>
                    <a:cxn ang="0">
                      <a:pos x="15" y="14"/>
                    </a:cxn>
                    <a:cxn ang="0">
                      <a:pos x="10" y="7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7" h="21">
                      <a:moveTo>
                        <a:pt x="10" y="6"/>
                      </a:moveTo>
                      <a:cubicBezTo>
                        <a:pt x="11" y="3"/>
                        <a:pt x="5" y="0"/>
                        <a:pt x="1" y="1"/>
                      </a:cubicBezTo>
                      <a:cubicBezTo>
                        <a:pt x="0" y="5"/>
                        <a:pt x="4" y="9"/>
                        <a:pt x="7" y="12"/>
                      </a:cubicBezTo>
                      <a:cubicBezTo>
                        <a:pt x="9" y="15"/>
                        <a:pt x="13" y="20"/>
                        <a:pt x="16" y="21"/>
                      </a:cubicBezTo>
                      <a:cubicBezTo>
                        <a:pt x="17" y="19"/>
                        <a:pt x="16" y="16"/>
                        <a:pt x="15" y="14"/>
                      </a:cubicBezTo>
                      <a:cubicBezTo>
                        <a:pt x="14" y="13"/>
                        <a:pt x="12" y="8"/>
                        <a:pt x="10" y="7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CA047E5F-EA2B-A6C6-0663-3643430C8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517" y="5622919"/>
                  <a:ext cx="16700" cy="8350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" y="1"/>
                    </a:cxn>
                    <a:cxn ang="0">
                      <a:pos x="11" y="8"/>
                    </a:cxn>
                    <a:cxn ang="0">
                      <a:pos x="7" y="1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7" h="9">
                      <a:moveTo>
                        <a:pt x="10" y="3"/>
                      </a:moveTo>
                      <a:cubicBezTo>
                        <a:pt x="7" y="2"/>
                        <a:pt x="4" y="0"/>
                        <a:pt x="1" y="1"/>
                      </a:cubicBezTo>
                      <a:cubicBezTo>
                        <a:pt x="0" y="6"/>
                        <a:pt x="6" y="9"/>
                        <a:pt x="11" y="8"/>
                      </a:cubicBezTo>
                      <a:cubicBezTo>
                        <a:pt x="17" y="8"/>
                        <a:pt x="11" y="1"/>
                        <a:pt x="7" y="1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56D88C2D-2965-222D-0EDF-CD083DB79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042" y="5657155"/>
                  <a:ext cx="11690" cy="19206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" y="3"/>
                    </a:cxn>
                    <a:cxn ang="0">
                      <a:pos x="1" y="10"/>
                    </a:cxn>
                    <a:cxn ang="0">
                      <a:pos x="11" y="19"/>
                    </a:cxn>
                    <a:cxn ang="0">
                      <a:pos x="12" y="5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2" h="20">
                      <a:moveTo>
                        <a:pt x="12" y="1"/>
                      </a:moveTo>
                      <a:cubicBezTo>
                        <a:pt x="8" y="1"/>
                        <a:pt x="3" y="0"/>
                        <a:pt x="1" y="3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2" y="13"/>
                        <a:pt x="7" y="20"/>
                        <a:pt x="11" y="19"/>
                      </a:cubicBezTo>
                      <a:cubicBezTo>
                        <a:pt x="12" y="14"/>
                        <a:pt x="12" y="10"/>
                        <a:pt x="12" y="5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" name="Freeform 49">
                  <a:extLst>
                    <a:ext uri="{FF2B5EF4-FFF2-40B4-BE49-F238E27FC236}">
                      <a16:creationId xmlns:a16="http://schemas.microsoft.com/office/drawing/2014/main" id="{F6812EC6-8A6F-B6D7-D294-D461C11B8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672" y="5660495"/>
                  <a:ext cx="9185" cy="1503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8" y="14"/>
                    </a:cxn>
                    <a:cxn ang="0">
                      <a:pos x="9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5">
                      <a:moveTo>
                        <a:pt x="10" y="0"/>
                      </a:moveTo>
                      <a:cubicBezTo>
                        <a:pt x="7" y="0"/>
                        <a:pt x="0" y="8"/>
                        <a:pt x="0" y="11"/>
                      </a:cubicBezTo>
                      <a:cubicBezTo>
                        <a:pt x="0" y="15"/>
                        <a:pt x="5" y="14"/>
                        <a:pt x="8" y="14"/>
                      </a:cubicBezTo>
                      <a:cubicBezTo>
                        <a:pt x="8" y="11"/>
                        <a:pt x="9" y="7"/>
                        <a:pt x="9" y="4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" name="Freeform 50">
                  <a:extLst>
                    <a:ext uri="{FF2B5EF4-FFF2-40B4-BE49-F238E27FC236}">
                      <a16:creationId xmlns:a16="http://schemas.microsoft.com/office/drawing/2014/main" id="{6D52E91B-A12B-0C74-D3C4-E00FF37C2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3295" y="5737316"/>
                  <a:ext cx="143622" cy="30896"/>
                </a:xfrm>
                <a:custGeom>
                  <a:avLst/>
                  <a:gdLst/>
                  <a:ahLst/>
                  <a:cxnLst>
                    <a:cxn ang="0">
                      <a:pos x="116" y="7"/>
                    </a:cxn>
                    <a:cxn ang="0">
                      <a:pos x="95" y="5"/>
                    </a:cxn>
                    <a:cxn ang="0">
                      <a:pos x="67" y="4"/>
                    </a:cxn>
                    <a:cxn ang="0">
                      <a:pos x="57" y="3"/>
                    </a:cxn>
                    <a:cxn ang="0">
                      <a:pos x="37" y="1"/>
                    </a:cxn>
                    <a:cxn ang="0">
                      <a:pos x="22" y="0"/>
                    </a:cxn>
                    <a:cxn ang="0">
                      <a:pos x="5" y="3"/>
                    </a:cxn>
                    <a:cxn ang="0">
                      <a:pos x="1" y="8"/>
                    </a:cxn>
                    <a:cxn ang="0">
                      <a:pos x="13" y="13"/>
                    </a:cxn>
                    <a:cxn ang="0">
                      <a:pos x="41" y="15"/>
                    </a:cxn>
                    <a:cxn ang="0">
                      <a:pos x="57" y="16"/>
                    </a:cxn>
                    <a:cxn ang="0">
                      <a:pos x="65" y="19"/>
                    </a:cxn>
                    <a:cxn ang="0">
                      <a:pos x="68" y="25"/>
                    </a:cxn>
                    <a:cxn ang="0">
                      <a:pos x="71" y="30"/>
                    </a:cxn>
                    <a:cxn ang="0">
                      <a:pos x="76" y="31"/>
                    </a:cxn>
                    <a:cxn ang="0">
                      <a:pos x="93" y="28"/>
                    </a:cxn>
                    <a:cxn ang="0">
                      <a:pos x="127" y="27"/>
                    </a:cxn>
                    <a:cxn ang="0">
                      <a:pos x="142" y="25"/>
                    </a:cxn>
                    <a:cxn ang="0">
                      <a:pos x="146" y="22"/>
                    </a:cxn>
                    <a:cxn ang="0">
                      <a:pos x="139" y="15"/>
                    </a:cxn>
                    <a:cxn ang="0">
                      <a:pos x="123" y="8"/>
                    </a:cxn>
                    <a:cxn ang="0">
                      <a:pos x="116" y="7"/>
                    </a:cxn>
                  </a:cxnLst>
                  <a:rect l="0" t="0" r="r" b="b"/>
                  <a:pathLst>
                    <a:path w="146" h="31">
                      <a:moveTo>
                        <a:pt x="116" y="7"/>
                      </a:moveTo>
                      <a:cubicBezTo>
                        <a:pt x="109" y="5"/>
                        <a:pt x="102" y="5"/>
                        <a:pt x="95" y="5"/>
                      </a:cubicBezTo>
                      <a:cubicBezTo>
                        <a:pt x="86" y="5"/>
                        <a:pt x="77" y="4"/>
                        <a:pt x="67" y="4"/>
                      </a:cubicBezTo>
                      <a:cubicBezTo>
                        <a:pt x="64" y="3"/>
                        <a:pt x="60" y="3"/>
                        <a:pt x="57" y="3"/>
                      </a:cubicBezTo>
                      <a:cubicBezTo>
                        <a:pt x="50" y="3"/>
                        <a:pt x="44" y="1"/>
                        <a:pt x="37" y="1"/>
                      </a:cubicBezTo>
                      <a:cubicBezTo>
                        <a:pt x="32" y="0"/>
                        <a:pt x="27" y="1"/>
                        <a:pt x="22" y="0"/>
                      </a:cubicBezTo>
                      <a:cubicBezTo>
                        <a:pt x="16" y="0"/>
                        <a:pt x="10" y="0"/>
                        <a:pt x="5" y="3"/>
                      </a:cubicBezTo>
                      <a:cubicBezTo>
                        <a:pt x="3" y="4"/>
                        <a:pt x="0" y="5"/>
                        <a:pt x="1" y="8"/>
                      </a:cubicBezTo>
                      <a:cubicBezTo>
                        <a:pt x="3" y="11"/>
                        <a:pt x="11" y="12"/>
                        <a:pt x="13" y="13"/>
                      </a:cubicBezTo>
                      <a:cubicBezTo>
                        <a:pt x="22" y="14"/>
                        <a:pt x="31" y="14"/>
                        <a:pt x="41" y="15"/>
                      </a:cubicBezTo>
                      <a:cubicBezTo>
                        <a:pt x="46" y="15"/>
                        <a:pt x="52" y="15"/>
                        <a:pt x="57" y="16"/>
                      </a:cubicBezTo>
                      <a:cubicBezTo>
                        <a:pt x="59" y="17"/>
                        <a:pt x="64" y="18"/>
                        <a:pt x="65" y="19"/>
                      </a:cubicBezTo>
                      <a:cubicBezTo>
                        <a:pt x="67" y="21"/>
                        <a:pt x="67" y="23"/>
                        <a:pt x="68" y="25"/>
                      </a:cubicBezTo>
                      <a:cubicBezTo>
                        <a:pt x="68" y="27"/>
                        <a:pt x="69" y="30"/>
                        <a:pt x="71" y="30"/>
                      </a:cubicBezTo>
                      <a:cubicBezTo>
                        <a:pt x="72" y="31"/>
                        <a:pt x="75" y="31"/>
                        <a:pt x="76" y="31"/>
                      </a:cubicBezTo>
                      <a:cubicBezTo>
                        <a:pt x="82" y="30"/>
                        <a:pt x="88" y="28"/>
                        <a:pt x="93" y="28"/>
                      </a:cubicBezTo>
                      <a:cubicBezTo>
                        <a:pt x="104" y="27"/>
                        <a:pt x="116" y="27"/>
                        <a:pt x="127" y="27"/>
                      </a:cubicBezTo>
                      <a:cubicBezTo>
                        <a:pt x="132" y="27"/>
                        <a:pt x="137" y="27"/>
                        <a:pt x="142" y="25"/>
                      </a:cubicBezTo>
                      <a:cubicBezTo>
                        <a:pt x="143" y="25"/>
                        <a:pt x="145" y="23"/>
                        <a:pt x="146" y="22"/>
                      </a:cubicBezTo>
                      <a:cubicBezTo>
                        <a:pt x="146" y="19"/>
                        <a:pt x="140" y="16"/>
                        <a:pt x="139" y="15"/>
                      </a:cubicBezTo>
                      <a:cubicBezTo>
                        <a:pt x="134" y="12"/>
                        <a:pt x="129" y="10"/>
                        <a:pt x="123" y="8"/>
                      </a:cubicBezTo>
                      <a:lnTo>
                        <a:pt x="116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" name="Freeform 51">
                  <a:extLst>
                    <a:ext uri="{FF2B5EF4-FFF2-40B4-BE49-F238E27FC236}">
                      <a16:creationId xmlns:a16="http://schemas.microsoft.com/office/drawing/2014/main" id="{11F13B98-F3AF-EB57-1983-E94C176C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937" y="5540253"/>
                  <a:ext cx="20876" cy="40081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2" y="17"/>
                    </a:cxn>
                    <a:cxn ang="0">
                      <a:pos x="7" y="22"/>
                    </a:cxn>
                    <a:cxn ang="0">
                      <a:pos x="4" y="25"/>
                    </a:cxn>
                    <a:cxn ang="0">
                      <a:pos x="1" y="31"/>
                    </a:cxn>
                    <a:cxn ang="0">
                      <a:pos x="8" y="36"/>
                    </a:cxn>
                    <a:cxn ang="0">
                      <a:pos x="13" y="41"/>
                    </a:cxn>
                    <a:cxn ang="0">
                      <a:pos x="15" y="34"/>
                    </a:cxn>
                    <a:cxn ang="0">
                      <a:pos x="19" y="25"/>
                    </a:cxn>
                    <a:cxn ang="0">
                      <a:pos x="16" y="13"/>
                    </a:cxn>
                    <a:cxn ang="0">
                      <a:pos x="17" y="12"/>
                    </a:cxn>
                  </a:cxnLst>
                  <a:rect l="0" t="0" r="r" b="b"/>
                  <a:pathLst>
                    <a:path w="22" h="41">
                      <a:moveTo>
                        <a:pt x="17" y="12"/>
                      </a:moveTo>
                      <a:cubicBezTo>
                        <a:pt x="14" y="9"/>
                        <a:pt x="6" y="0"/>
                        <a:pt x="1" y="5"/>
                      </a:cubicBezTo>
                      <a:cubicBezTo>
                        <a:pt x="0" y="7"/>
                        <a:pt x="0" y="9"/>
                        <a:pt x="0" y="10"/>
                      </a:cubicBezTo>
                      <a:cubicBezTo>
                        <a:pt x="0" y="13"/>
                        <a:pt x="1" y="15"/>
                        <a:pt x="2" y="17"/>
                      </a:cubicBezTo>
                      <a:cubicBezTo>
                        <a:pt x="3" y="18"/>
                        <a:pt x="6" y="20"/>
                        <a:pt x="7" y="22"/>
                      </a:cubicBezTo>
                      <a:cubicBezTo>
                        <a:pt x="8" y="25"/>
                        <a:pt x="6" y="24"/>
                        <a:pt x="4" y="25"/>
                      </a:cubicBezTo>
                      <a:cubicBezTo>
                        <a:pt x="1" y="26"/>
                        <a:pt x="1" y="28"/>
                        <a:pt x="1" y="31"/>
                      </a:cubicBezTo>
                      <a:cubicBezTo>
                        <a:pt x="2" y="35"/>
                        <a:pt x="5" y="34"/>
                        <a:pt x="8" y="36"/>
                      </a:cubicBezTo>
                      <a:cubicBezTo>
                        <a:pt x="10" y="38"/>
                        <a:pt x="10" y="41"/>
                        <a:pt x="13" y="41"/>
                      </a:cubicBezTo>
                      <a:cubicBezTo>
                        <a:pt x="15" y="40"/>
                        <a:pt x="15" y="36"/>
                        <a:pt x="15" y="34"/>
                      </a:cubicBezTo>
                      <a:cubicBezTo>
                        <a:pt x="15" y="29"/>
                        <a:pt x="17" y="28"/>
                        <a:pt x="19" y="25"/>
                      </a:cubicBezTo>
                      <a:cubicBezTo>
                        <a:pt x="22" y="21"/>
                        <a:pt x="22" y="14"/>
                        <a:pt x="16" y="13"/>
                      </a:cubicBez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" name="Freeform 52">
                  <a:extLst>
                    <a:ext uri="{FF2B5EF4-FFF2-40B4-BE49-F238E27FC236}">
                      <a16:creationId xmlns:a16="http://schemas.microsoft.com/office/drawing/2014/main" id="{8FBFCB47-BD90-1F41-E69B-BE6AD84A5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937" y="5487647"/>
                  <a:ext cx="45926" cy="35906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25" y="0"/>
                    </a:cxn>
                    <a:cxn ang="0">
                      <a:pos x="19" y="3"/>
                    </a:cxn>
                    <a:cxn ang="0">
                      <a:pos x="16" y="5"/>
                    </a:cxn>
                    <a:cxn ang="0">
                      <a:pos x="5" y="9"/>
                    </a:cxn>
                    <a:cxn ang="0">
                      <a:pos x="0" y="14"/>
                    </a:cxn>
                    <a:cxn ang="0">
                      <a:pos x="6" y="20"/>
                    </a:cxn>
                    <a:cxn ang="0">
                      <a:pos x="10" y="23"/>
                    </a:cxn>
                    <a:cxn ang="0">
                      <a:pos x="12" y="22"/>
                    </a:cxn>
                    <a:cxn ang="0">
                      <a:pos x="31" y="22"/>
                    </a:cxn>
                    <a:cxn ang="0">
                      <a:pos x="20" y="30"/>
                    </a:cxn>
                    <a:cxn ang="0">
                      <a:pos x="33" y="33"/>
                    </a:cxn>
                    <a:cxn ang="0">
                      <a:pos x="39" y="34"/>
                    </a:cxn>
                    <a:cxn ang="0">
                      <a:pos x="43" y="35"/>
                    </a:cxn>
                    <a:cxn ang="0">
                      <a:pos x="45" y="27"/>
                    </a:cxn>
                    <a:cxn ang="0">
                      <a:pos x="40" y="25"/>
                    </a:cxn>
                    <a:cxn ang="0">
                      <a:pos x="39" y="21"/>
                    </a:cxn>
                    <a:cxn ang="0">
                      <a:pos x="37" y="16"/>
                    </a:cxn>
                    <a:cxn ang="0">
                      <a:pos x="34" y="11"/>
                    </a:cxn>
                    <a:cxn ang="0">
                      <a:pos x="34" y="5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47" h="36">
                      <a:moveTo>
                        <a:pt x="39" y="6"/>
                      </a:moveTo>
                      <a:cubicBezTo>
                        <a:pt x="38" y="6"/>
                        <a:pt x="37" y="6"/>
                        <a:pt x="35" y="5"/>
                      </a:cubicBezTo>
                      <a:cubicBezTo>
                        <a:pt x="32" y="2"/>
                        <a:pt x="29" y="1"/>
                        <a:pt x="25" y="0"/>
                      </a:cubicBezTo>
                      <a:cubicBezTo>
                        <a:pt x="22" y="0"/>
                        <a:pt x="21" y="1"/>
                        <a:pt x="19" y="3"/>
                      </a:cubicBezTo>
                      <a:cubicBezTo>
                        <a:pt x="18" y="4"/>
                        <a:pt x="17" y="5"/>
                        <a:pt x="16" y="5"/>
                      </a:cubicBezTo>
                      <a:cubicBezTo>
                        <a:pt x="13" y="8"/>
                        <a:pt x="8" y="9"/>
                        <a:pt x="5" y="9"/>
                      </a:cubicBezTo>
                      <a:cubicBezTo>
                        <a:pt x="1" y="10"/>
                        <a:pt x="0" y="10"/>
                        <a:pt x="0" y="14"/>
                      </a:cubicBezTo>
                      <a:cubicBezTo>
                        <a:pt x="0" y="18"/>
                        <a:pt x="2" y="19"/>
                        <a:pt x="6" y="20"/>
                      </a:cubicBezTo>
                      <a:cubicBezTo>
                        <a:pt x="7" y="21"/>
                        <a:pt x="8" y="23"/>
                        <a:pt x="10" y="23"/>
                      </a:cubicBezTo>
                      <a:cubicBezTo>
                        <a:pt x="11" y="23"/>
                        <a:pt x="11" y="23"/>
                        <a:pt x="12" y="22"/>
                      </a:cubicBezTo>
                      <a:cubicBezTo>
                        <a:pt x="17" y="19"/>
                        <a:pt x="27" y="16"/>
                        <a:pt x="31" y="22"/>
                      </a:cubicBezTo>
                      <a:cubicBezTo>
                        <a:pt x="26" y="24"/>
                        <a:pt x="20" y="23"/>
                        <a:pt x="20" y="30"/>
                      </a:cubicBezTo>
                      <a:cubicBezTo>
                        <a:pt x="25" y="32"/>
                        <a:pt x="28" y="33"/>
                        <a:pt x="33" y="33"/>
                      </a:cubicBezTo>
                      <a:cubicBezTo>
                        <a:pt x="35" y="33"/>
                        <a:pt x="37" y="33"/>
                        <a:pt x="39" y="34"/>
                      </a:cubicBezTo>
                      <a:cubicBezTo>
                        <a:pt x="40" y="35"/>
                        <a:pt x="40" y="36"/>
                        <a:pt x="43" y="35"/>
                      </a:cubicBezTo>
                      <a:cubicBezTo>
                        <a:pt x="46" y="34"/>
                        <a:pt x="47" y="29"/>
                        <a:pt x="45" y="27"/>
                      </a:cubicBezTo>
                      <a:cubicBezTo>
                        <a:pt x="43" y="25"/>
                        <a:pt x="41" y="26"/>
                        <a:pt x="40" y="25"/>
                      </a:cubicBezTo>
                      <a:cubicBezTo>
                        <a:pt x="39" y="24"/>
                        <a:pt x="39" y="22"/>
                        <a:pt x="39" y="21"/>
                      </a:cubicBezTo>
                      <a:cubicBezTo>
                        <a:pt x="39" y="19"/>
                        <a:pt x="37" y="18"/>
                        <a:pt x="37" y="16"/>
                      </a:cubicBezTo>
                      <a:cubicBezTo>
                        <a:pt x="36" y="14"/>
                        <a:pt x="35" y="13"/>
                        <a:pt x="34" y="11"/>
                      </a:cubicBezTo>
                      <a:cubicBezTo>
                        <a:pt x="33" y="9"/>
                        <a:pt x="34" y="7"/>
                        <a:pt x="34" y="5"/>
                      </a:cubicBezTo>
                      <a:lnTo>
                        <a:pt x="39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" name="Freeform 53">
                  <a:extLst>
                    <a:ext uri="{FF2B5EF4-FFF2-40B4-BE49-F238E27FC236}">
                      <a16:creationId xmlns:a16="http://schemas.microsoft.com/office/drawing/2014/main" id="{E2B82FF1-3793-D5C9-3C13-BBBB6C112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139" y="5728130"/>
                  <a:ext cx="36740" cy="3590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15" y="7"/>
                    </a:cxn>
                    <a:cxn ang="0">
                      <a:pos x="12" y="11"/>
                    </a:cxn>
                    <a:cxn ang="0">
                      <a:pos x="12" y="13"/>
                    </a:cxn>
                    <a:cxn ang="0">
                      <a:pos x="3" y="21"/>
                    </a:cxn>
                    <a:cxn ang="0">
                      <a:pos x="7" y="24"/>
                    </a:cxn>
                    <a:cxn ang="0">
                      <a:pos x="11" y="28"/>
                    </a:cxn>
                    <a:cxn ang="0">
                      <a:pos x="12" y="31"/>
                    </a:cxn>
                    <a:cxn ang="0">
                      <a:pos x="14" y="31"/>
                    </a:cxn>
                    <a:cxn ang="0">
                      <a:pos x="17" y="35"/>
                    </a:cxn>
                    <a:cxn ang="0">
                      <a:pos x="22" y="23"/>
                    </a:cxn>
                    <a:cxn ang="0">
                      <a:pos x="33" y="11"/>
                    </a:cxn>
                    <a:cxn ang="0">
                      <a:pos x="33" y="3"/>
                    </a:cxn>
                    <a:cxn ang="0">
                      <a:pos x="23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8" h="37">
                      <a:moveTo>
                        <a:pt x="27" y="0"/>
                      </a:moveTo>
                      <a:cubicBezTo>
                        <a:pt x="23" y="2"/>
                        <a:pt x="18" y="4"/>
                        <a:pt x="15" y="7"/>
                      </a:cubicBezTo>
                      <a:cubicBezTo>
                        <a:pt x="14" y="8"/>
                        <a:pt x="13" y="9"/>
                        <a:pt x="12" y="11"/>
                      </a:cubicBezTo>
                      <a:cubicBezTo>
                        <a:pt x="12" y="12"/>
                        <a:pt x="13" y="12"/>
                        <a:pt x="12" y="13"/>
                      </a:cubicBezTo>
                      <a:cubicBezTo>
                        <a:pt x="11" y="16"/>
                        <a:pt x="0" y="17"/>
                        <a:pt x="3" y="21"/>
                      </a:cubicBezTo>
                      <a:cubicBezTo>
                        <a:pt x="4" y="22"/>
                        <a:pt x="6" y="23"/>
                        <a:pt x="7" y="24"/>
                      </a:cubicBezTo>
                      <a:cubicBezTo>
                        <a:pt x="9" y="25"/>
                        <a:pt x="9" y="25"/>
                        <a:pt x="11" y="28"/>
                      </a:cubicBezTo>
                      <a:cubicBezTo>
                        <a:pt x="11" y="29"/>
                        <a:pt x="12" y="30"/>
                        <a:pt x="12" y="31"/>
                      </a:cubicBezTo>
                      <a:cubicBezTo>
                        <a:pt x="13" y="31"/>
                        <a:pt x="14" y="31"/>
                        <a:pt x="14" y="31"/>
                      </a:cubicBezTo>
                      <a:cubicBezTo>
                        <a:pt x="15" y="33"/>
                        <a:pt x="15" y="35"/>
                        <a:pt x="17" y="35"/>
                      </a:cubicBezTo>
                      <a:cubicBezTo>
                        <a:pt x="20" y="37"/>
                        <a:pt x="22" y="25"/>
                        <a:pt x="22" y="23"/>
                      </a:cubicBezTo>
                      <a:cubicBezTo>
                        <a:pt x="24" y="18"/>
                        <a:pt x="30" y="15"/>
                        <a:pt x="33" y="11"/>
                      </a:cubicBezTo>
                      <a:cubicBezTo>
                        <a:pt x="35" y="8"/>
                        <a:pt x="38" y="4"/>
                        <a:pt x="33" y="3"/>
                      </a:cubicBezTo>
                      <a:cubicBezTo>
                        <a:pt x="31" y="2"/>
                        <a:pt x="22" y="1"/>
                        <a:pt x="23" y="6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" name="Freeform 54">
                  <a:extLst>
                    <a:ext uri="{FF2B5EF4-FFF2-40B4-BE49-F238E27FC236}">
                      <a16:creationId xmlns:a16="http://schemas.microsoft.com/office/drawing/2014/main" id="{EF524316-8EEB-D8D5-2765-52F360C97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223" y="5686380"/>
                  <a:ext cx="22546" cy="16700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5" y="7"/>
                    </a:cxn>
                    <a:cxn ang="0">
                      <a:pos x="3" y="15"/>
                    </a:cxn>
                    <a:cxn ang="0">
                      <a:pos x="18" y="5"/>
                    </a:cxn>
                    <a:cxn ang="0">
                      <a:pos x="22" y="3"/>
                    </a:cxn>
                    <a:cxn ang="0">
                      <a:pos x="23" y="0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23" h="17">
                      <a:moveTo>
                        <a:pt x="21" y="2"/>
                      </a:moveTo>
                      <a:cubicBezTo>
                        <a:pt x="16" y="1"/>
                        <a:pt x="8" y="4"/>
                        <a:pt x="5" y="7"/>
                      </a:cubicBezTo>
                      <a:cubicBezTo>
                        <a:pt x="3" y="9"/>
                        <a:pt x="0" y="13"/>
                        <a:pt x="3" y="15"/>
                      </a:cubicBezTo>
                      <a:cubicBezTo>
                        <a:pt x="8" y="17"/>
                        <a:pt x="16" y="8"/>
                        <a:pt x="18" y="5"/>
                      </a:cubicBezTo>
                      <a:cubicBezTo>
                        <a:pt x="19" y="4"/>
                        <a:pt x="22" y="4"/>
                        <a:pt x="22" y="3"/>
                      </a:cubicBezTo>
                      <a:cubicBezTo>
                        <a:pt x="23" y="2"/>
                        <a:pt x="23" y="1"/>
                        <a:pt x="23" y="0"/>
                      </a:cubicBezTo>
                      <a:lnTo>
                        <a:pt x="2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" name="Freeform 55">
                  <a:extLst>
                    <a:ext uri="{FF2B5EF4-FFF2-40B4-BE49-F238E27FC236}">
                      <a16:creationId xmlns:a16="http://schemas.microsoft.com/office/drawing/2014/main" id="{006651B7-F1BC-335D-65E1-A855FF8F3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453" y="5622919"/>
                  <a:ext cx="22546" cy="116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4" y="7"/>
                    </a:cxn>
                    <a:cxn ang="0">
                      <a:pos x="2" y="11"/>
                    </a:cxn>
                    <a:cxn ang="0">
                      <a:pos x="9" y="11"/>
                    </a:cxn>
                    <a:cxn ang="0">
                      <a:pos x="19" y="9"/>
                    </a:cxn>
                    <a:cxn ang="0">
                      <a:pos x="23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2">
                      <a:moveTo>
                        <a:pt x="17" y="0"/>
                      </a:moveTo>
                      <a:cubicBezTo>
                        <a:pt x="11" y="0"/>
                        <a:pt x="8" y="4"/>
                        <a:pt x="4" y="7"/>
                      </a:cubicBezTo>
                      <a:cubicBezTo>
                        <a:pt x="3" y="8"/>
                        <a:pt x="0" y="9"/>
                        <a:pt x="2" y="11"/>
                      </a:cubicBezTo>
                      <a:cubicBezTo>
                        <a:pt x="3" y="12"/>
                        <a:pt x="7" y="11"/>
                        <a:pt x="9" y="11"/>
                      </a:cubicBezTo>
                      <a:cubicBezTo>
                        <a:pt x="13" y="11"/>
                        <a:pt x="16" y="12"/>
                        <a:pt x="19" y="9"/>
                      </a:cubicBezTo>
                      <a:cubicBezTo>
                        <a:pt x="23" y="7"/>
                        <a:pt x="23" y="4"/>
                        <a:pt x="23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" name="Freeform 56">
                  <a:extLst>
                    <a:ext uri="{FF2B5EF4-FFF2-40B4-BE49-F238E27FC236}">
                      <a16:creationId xmlns:a16="http://schemas.microsoft.com/office/drawing/2014/main" id="{A5414330-9416-FBD4-A473-5A27AC1BB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0177" y="5436712"/>
                  <a:ext cx="22546" cy="20876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4" y="1"/>
                    </a:cxn>
                    <a:cxn ang="0">
                      <a:pos x="13" y="3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13"/>
                    </a:cxn>
                    <a:cxn ang="0">
                      <a:pos x="14" y="11"/>
                    </a:cxn>
                    <a:cxn ang="0">
                      <a:pos x="21" y="17"/>
                    </a:cxn>
                    <a:cxn ang="0">
                      <a:pos x="22" y="9"/>
                    </a:cxn>
                    <a:cxn ang="0">
                      <a:pos x="18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3" h="21">
                      <a:moveTo>
                        <a:pt x="19" y="5"/>
                      </a:moveTo>
                      <a:cubicBezTo>
                        <a:pt x="20" y="5"/>
                        <a:pt x="20" y="4"/>
                        <a:pt x="20" y="3"/>
                      </a:cubicBezTo>
                      <a:cubicBezTo>
                        <a:pt x="20" y="1"/>
                        <a:pt x="19" y="1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3" y="1"/>
                        <a:pt x="14" y="2"/>
                        <a:pt x="13" y="3"/>
                      </a:cubicBezTo>
                      <a:cubicBezTo>
                        <a:pt x="10" y="4"/>
                        <a:pt x="8" y="0"/>
                        <a:pt x="6" y="1"/>
                      </a:cubicBezTo>
                      <a:cubicBezTo>
                        <a:pt x="4" y="1"/>
                        <a:pt x="4" y="1"/>
                        <a:pt x="3" y="3"/>
                      </a:cubicBezTo>
                      <a:cubicBezTo>
                        <a:pt x="2" y="6"/>
                        <a:pt x="0" y="11"/>
                        <a:pt x="2" y="13"/>
                      </a:cubicBezTo>
                      <a:cubicBezTo>
                        <a:pt x="5" y="16"/>
                        <a:pt x="11" y="13"/>
                        <a:pt x="14" y="11"/>
                      </a:cubicBezTo>
                      <a:cubicBezTo>
                        <a:pt x="15" y="15"/>
                        <a:pt x="16" y="21"/>
                        <a:pt x="21" y="17"/>
                      </a:cubicBezTo>
                      <a:cubicBezTo>
                        <a:pt x="23" y="15"/>
                        <a:pt x="22" y="12"/>
                        <a:pt x="22" y="9"/>
                      </a:cubicBezTo>
                      <a:cubicBezTo>
                        <a:pt x="22" y="5"/>
                        <a:pt x="21" y="4"/>
                        <a:pt x="18" y="5"/>
                      </a:cubicBez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" name="Freeform 58">
                  <a:extLst>
                    <a:ext uri="{FF2B5EF4-FFF2-40B4-BE49-F238E27FC236}">
                      <a16:creationId xmlns:a16="http://schemas.microsoft.com/office/drawing/2014/main" id="{CA87E3B9-92BA-3E69-B3DE-D9A9047A5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227" y="5393291"/>
                  <a:ext cx="18370" cy="10855"/>
                </a:xfrm>
                <a:custGeom>
                  <a:avLst/>
                  <a:gdLst/>
                  <a:ahLst/>
                  <a:cxnLst>
                    <a:cxn ang="0">
                      <a:pos x="17" y="7"/>
                    </a:cxn>
                    <a:cxn ang="0">
                      <a:pos x="5" y="2"/>
                    </a:cxn>
                    <a:cxn ang="0">
                      <a:pos x="0" y="8"/>
                    </a:cxn>
                    <a:cxn ang="0">
                      <a:pos x="8" y="11"/>
                    </a:cxn>
                    <a:cxn ang="0">
                      <a:pos x="19" y="11"/>
                    </a:cxn>
                    <a:cxn ang="0">
                      <a:pos x="16" y="9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9" h="11">
                      <a:moveTo>
                        <a:pt x="17" y="7"/>
                      </a:moveTo>
                      <a:cubicBezTo>
                        <a:pt x="14" y="4"/>
                        <a:pt x="9" y="0"/>
                        <a:pt x="5" y="2"/>
                      </a:cubicBezTo>
                      <a:cubicBezTo>
                        <a:pt x="3" y="2"/>
                        <a:pt x="0" y="5"/>
                        <a:pt x="0" y="8"/>
                      </a:cubicBezTo>
                      <a:cubicBezTo>
                        <a:pt x="1" y="11"/>
                        <a:pt x="6" y="11"/>
                        <a:pt x="8" y="11"/>
                      </a:cubicBezTo>
                      <a:cubicBezTo>
                        <a:pt x="12" y="11"/>
                        <a:pt x="15" y="11"/>
                        <a:pt x="19" y="11"/>
                      </a:cubicBezTo>
                      <a:cubicBezTo>
                        <a:pt x="18" y="10"/>
                        <a:pt x="18" y="9"/>
                        <a:pt x="16" y="9"/>
                      </a:cubicBezTo>
                      <a:lnTo>
                        <a:pt x="17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8FC880-3470-D25A-C41D-3D56A73A7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700" y="497143"/>
              <a:ext cx="1012893" cy="2367947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4EFAE2-3DEB-F99F-839E-5E4600E85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145" y="2482166"/>
              <a:ext cx="82761" cy="159346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E378B0-E86E-2EA5-E304-FA52E499D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7312" y="268624"/>
              <a:ext cx="880723" cy="1943026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" name="Freeform 92">
              <a:extLst>
                <a:ext uri="{FF2B5EF4-FFF2-40B4-BE49-F238E27FC236}">
                  <a16:creationId xmlns:a16="http://schemas.microsoft.com/office/drawing/2014/main" id="{8235716C-DD5A-C65C-37B7-81DE4F09F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369" y="4464720"/>
              <a:ext cx="284105" cy="553386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78E5D05D-7140-E2DB-053F-A9EFCA8660C0}"/>
                </a:ext>
              </a:extLst>
            </p:cNvPr>
            <p:cNvGrpSpPr/>
            <p:nvPr/>
          </p:nvGrpSpPr>
          <p:grpSpPr>
            <a:xfrm>
              <a:off x="7775369" y="4288080"/>
              <a:ext cx="1085771" cy="827607"/>
              <a:chOff x="1272257" y="5130263"/>
              <a:chExt cx="733974" cy="559457"/>
            </a:xfrm>
            <a:grpFill/>
          </p:grpSpPr>
          <p:sp>
            <p:nvSpPr>
              <p:cNvPr id="514" name="Freeform 93">
                <a:extLst>
                  <a:ext uri="{FF2B5EF4-FFF2-40B4-BE49-F238E27FC236}">
                    <a16:creationId xmlns:a16="http://schemas.microsoft.com/office/drawing/2014/main" id="{E6D2913F-ABE4-1C19-0181-6442C4962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2257" y="5130263"/>
                <a:ext cx="719779" cy="559457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5" name="Freeform 94">
                <a:extLst>
                  <a:ext uri="{FF2B5EF4-FFF2-40B4-BE49-F238E27FC236}">
                    <a16:creationId xmlns:a16="http://schemas.microsoft.com/office/drawing/2014/main" id="{EE48DDE8-5B13-3F45-F22C-C093C2955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350" y="5420847"/>
                <a:ext cx="62626" cy="49266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6" name="Freeform 95">
                <a:extLst>
                  <a:ext uri="{FF2B5EF4-FFF2-40B4-BE49-F238E27FC236}">
                    <a16:creationId xmlns:a16="http://schemas.microsoft.com/office/drawing/2014/main" id="{FDBFB0E8-A013-6270-1D18-EEAC284C4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171" y="5410826"/>
                <a:ext cx="30060" cy="21710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7" name="Freeform 96">
                <a:extLst>
                  <a:ext uri="{FF2B5EF4-FFF2-40B4-BE49-F238E27FC236}">
                    <a16:creationId xmlns:a16="http://schemas.microsoft.com/office/drawing/2014/main" id="{BB517811-E03B-D2D6-98D1-4DA7C2BF9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25" y="5480967"/>
                <a:ext cx="25050" cy="2004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518" name="Freeform 99">
              <a:extLst>
                <a:ext uri="{FF2B5EF4-FFF2-40B4-BE49-F238E27FC236}">
                  <a16:creationId xmlns:a16="http://schemas.microsoft.com/office/drawing/2014/main" id="{9F38EFE7-A7DF-130F-A813-B9915C863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05" y="3125724"/>
              <a:ext cx="11117" cy="988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9" name="Freeform 102">
              <a:extLst>
                <a:ext uri="{FF2B5EF4-FFF2-40B4-BE49-F238E27FC236}">
                  <a16:creationId xmlns:a16="http://schemas.microsoft.com/office/drawing/2014/main" id="{A6FDEBF2-7940-3A76-44C5-9D72E563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188" y="3099784"/>
              <a:ext cx="16058" cy="370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321BCEDF-CE29-7662-8219-8BE67EFB7795}"/>
                </a:ext>
              </a:extLst>
            </p:cNvPr>
            <p:cNvGrpSpPr/>
            <p:nvPr/>
          </p:nvGrpSpPr>
          <p:grpSpPr>
            <a:xfrm>
              <a:off x="7943362" y="2094302"/>
              <a:ext cx="764611" cy="1516870"/>
              <a:chOff x="1385819" y="3647284"/>
              <a:chExt cx="516872" cy="1025394"/>
            </a:xfrm>
            <a:grpFill/>
          </p:grpSpPr>
          <p:sp>
            <p:nvSpPr>
              <p:cNvPr id="521" name="Freeform 61">
                <a:extLst>
                  <a:ext uri="{FF2B5EF4-FFF2-40B4-BE49-F238E27FC236}">
                    <a16:creationId xmlns:a16="http://schemas.microsoft.com/office/drawing/2014/main" id="{40CC5EB5-14AD-C8A4-1801-C2DC233A5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565" y="4153300"/>
                <a:ext cx="23380" cy="4843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16BC55E8-0DCB-B07F-70FA-5A71279C71B1}"/>
                  </a:ext>
                </a:extLst>
              </p:cNvPr>
              <p:cNvGrpSpPr/>
              <p:nvPr/>
            </p:nvGrpSpPr>
            <p:grpSpPr>
              <a:xfrm>
                <a:off x="1385819" y="3647284"/>
                <a:ext cx="516872" cy="1025394"/>
                <a:chOff x="1385819" y="3647284"/>
                <a:chExt cx="516872" cy="1025394"/>
              </a:xfrm>
              <a:grpFill/>
            </p:grpSpPr>
            <p:sp>
              <p:nvSpPr>
                <p:cNvPr id="523" name="Freeform 63">
                  <a:extLst>
                    <a:ext uri="{FF2B5EF4-FFF2-40B4-BE49-F238E27FC236}">
                      <a16:creationId xmlns:a16="http://schemas.microsoft.com/office/drawing/2014/main" id="{0C031E08-6937-C7A5-FF51-8EB7541DAA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55125" y="3868562"/>
                  <a:ext cx="447566" cy="804116"/>
                </a:xfrm>
                <a:custGeom>
                  <a:avLst/>
                  <a:gdLst/>
                  <a:ahLst/>
                  <a:cxnLst>
                    <a:cxn ang="0">
                      <a:pos x="416" y="555"/>
                    </a:cxn>
                    <a:cxn ang="0">
                      <a:pos x="363" y="502"/>
                    </a:cxn>
                    <a:cxn ang="0">
                      <a:pos x="302" y="396"/>
                    </a:cxn>
                    <a:cxn ang="0">
                      <a:pos x="260" y="298"/>
                    </a:cxn>
                    <a:cxn ang="0">
                      <a:pos x="170" y="270"/>
                    </a:cxn>
                    <a:cxn ang="0">
                      <a:pos x="230" y="236"/>
                    </a:cxn>
                    <a:cxn ang="0">
                      <a:pos x="246" y="155"/>
                    </a:cxn>
                    <a:cxn ang="0">
                      <a:pos x="184" y="99"/>
                    </a:cxn>
                    <a:cxn ang="0">
                      <a:pos x="139" y="117"/>
                    </a:cxn>
                    <a:cxn ang="0">
                      <a:pos x="157" y="88"/>
                    </a:cxn>
                    <a:cxn ang="0">
                      <a:pos x="158" y="69"/>
                    </a:cxn>
                    <a:cxn ang="0">
                      <a:pos x="198" y="27"/>
                    </a:cxn>
                    <a:cxn ang="0">
                      <a:pos x="183" y="3"/>
                    </a:cxn>
                    <a:cxn ang="0">
                      <a:pos x="136" y="16"/>
                    </a:cxn>
                    <a:cxn ang="0">
                      <a:pos x="109" y="24"/>
                    </a:cxn>
                    <a:cxn ang="0">
                      <a:pos x="89" y="25"/>
                    </a:cxn>
                    <a:cxn ang="0">
                      <a:pos x="78" y="63"/>
                    </a:cxn>
                    <a:cxn ang="0">
                      <a:pos x="72" y="84"/>
                    </a:cxn>
                    <a:cxn ang="0">
                      <a:pos x="50" y="91"/>
                    </a:cxn>
                    <a:cxn ang="0">
                      <a:pos x="59" y="121"/>
                    </a:cxn>
                    <a:cxn ang="0">
                      <a:pos x="66" y="137"/>
                    </a:cxn>
                    <a:cxn ang="0">
                      <a:pos x="46" y="148"/>
                    </a:cxn>
                    <a:cxn ang="0">
                      <a:pos x="33" y="129"/>
                    </a:cxn>
                    <a:cxn ang="0">
                      <a:pos x="9" y="116"/>
                    </a:cxn>
                    <a:cxn ang="0">
                      <a:pos x="12" y="136"/>
                    </a:cxn>
                    <a:cxn ang="0">
                      <a:pos x="42" y="159"/>
                    </a:cxn>
                    <a:cxn ang="0">
                      <a:pos x="64" y="164"/>
                    </a:cxn>
                    <a:cxn ang="0">
                      <a:pos x="48" y="183"/>
                    </a:cxn>
                    <a:cxn ang="0">
                      <a:pos x="32" y="205"/>
                    </a:cxn>
                    <a:cxn ang="0">
                      <a:pos x="50" y="220"/>
                    </a:cxn>
                    <a:cxn ang="0">
                      <a:pos x="26" y="221"/>
                    </a:cxn>
                    <a:cxn ang="0">
                      <a:pos x="18" y="239"/>
                    </a:cxn>
                    <a:cxn ang="0">
                      <a:pos x="67" y="218"/>
                    </a:cxn>
                    <a:cxn ang="0">
                      <a:pos x="79" y="206"/>
                    </a:cxn>
                    <a:cxn ang="0">
                      <a:pos x="64" y="258"/>
                    </a:cxn>
                    <a:cxn ang="0">
                      <a:pos x="73" y="277"/>
                    </a:cxn>
                    <a:cxn ang="0">
                      <a:pos x="98" y="290"/>
                    </a:cxn>
                    <a:cxn ang="0">
                      <a:pos x="84" y="377"/>
                    </a:cxn>
                    <a:cxn ang="0">
                      <a:pos x="156" y="388"/>
                    </a:cxn>
                    <a:cxn ang="0">
                      <a:pos x="180" y="380"/>
                    </a:cxn>
                    <a:cxn ang="0">
                      <a:pos x="195" y="451"/>
                    </a:cxn>
                    <a:cxn ang="0">
                      <a:pos x="194" y="504"/>
                    </a:cxn>
                    <a:cxn ang="0">
                      <a:pos x="136" y="525"/>
                    </a:cxn>
                    <a:cxn ang="0">
                      <a:pos x="107" y="574"/>
                    </a:cxn>
                    <a:cxn ang="0">
                      <a:pos x="137" y="614"/>
                    </a:cxn>
                    <a:cxn ang="0">
                      <a:pos x="85" y="655"/>
                    </a:cxn>
                    <a:cxn ang="0">
                      <a:pos x="134" y="682"/>
                    </a:cxn>
                    <a:cxn ang="0">
                      <a:pos x="205" y="682"/>
                    </a:cxn>
                    <a:cxn ang="0">
                      <a:pos x="165" y="708"/>
                    </a:cxn>
                    <a:cxn ang="0">
                      <a:pos x="91" y="770"/>
                    </a:cxn>
                    <a:cxn ang="0">
                      <a:pos x="67" y="795"/>
                    </a:cxn>
                    <a:cxn ang="0">
                      <a:pos x="57" y="810"/>
                    </a:cxn>
                    <a:cxn ang="0">
                      <a:pos x="86" y="815"/>
                    </a:cxn>
                    <a:cxn ang="0">
                      <a:pos x="107" y="784"/>
                    </a:cxn>
                    <a:cxn ang="0">
                      <a:pos x="141" y="787"/>
                    </a:cxn>
                    <a:cxn ang="0">
                      <a:pos x="172" y="789"/>
                    </a:cxn>
                    <a:cxn ang="0">
                      <a:pos x="187" y="755"/>
                    </a:cxn>
                    <a:cxn ang="0">
                      <a:pos x="259" y="751"/>
                    </a:cxn>
                    <a:cxn ang="0">
                      <a:pos x="341" y="743"/>
                    </a:cxn>
                    <a:cxn ang="0">
                      <a:pos x="415" y="731"/>
                    </a:cxn>
                    <a:cxn ang="0">
                      <a:pos x="370" y="685"/>
                    </a:cxn>
                    <a:cxn ang="0">
                      <a:pos x="444" y="635"/>
                    </a:cxn>
                  </a:cxnLst>
                  <a:rect l="0" t="0" r="r" b="b"/>
                  <a:pathLst>
                    <a:path w="455" h="818">
                      <a:moveTo>
                        <a:pt x="126" y="139"/>
                      </a:moveTo>
                      <a:cubicBezTo>
                        <a:pt x="126" y="141"/>
                        <a:pt x="126" y="142"/>
                        <a:pt x="125" y="144"/>
                      </a:cubicBezTo>
                      <a:cubicBezTo>
                        <a:pt x="124" y="145"/>
                        <a:pt x="117" y="155"/>
                        <a:pt x="116" y="157"/>
                      </a:cubicBezTo>
                      <a:cubicBezTo>
                        <a:pt x="114" y="159"/>
                        <a:pt x="111" y="160"/>
                        <a:pt x="110" y="163"/>
                      </a:cubicBezTo>
                      <a:cubicBezTo>
                        <a:pt x="106" y="164"/>
                        <a:pt x="109" y="162"/>
                        <a:pt x="109" y="161"/>
                      </a:cubicBezTo>
                      <a:cubicBezTo>
                        <a:pt x="110" y="160"/>
                        <a:pt x="112" y="159"/>
                        <a:pt x="112" y="157"/>
                      </a:cubicBezTo>
                      <a:cubicBezTo>
                        <a:pt x="113" y="154"/>
                        <a:pt x="117" y="148"/>
                        <a:pt x="118" y="147"/>
                      </a:cubicBezTo>
                      <a:cubicBezTo>
                        <a:pt x="119" y="146"/>
                        <a:pt x="119" y="145"/>
                        <a:pt x="120" y="144"/>
                      </a:cubicBezTo>
                      <a:cubicBezTo>
                        <a:pt x="120" y="144"/>
                        <a:pt x="122" y="142"/>
                        <a:pt x="122" y="141"/>
                      </a:cubicBezTo>
                      <a:cubicBezTo>
                        <a:pt x="123" y="140"/>
                        <a:pt x="124" y="139"/>
                        <a:pt x="124" y="138"/>
                      </a:cubicBezTo>
                      <a:cubicBezTo>
                        <a:pt x="126" y="137"/>
                        <a:pt x="126" y="138"/>
                        <a:pt x="126" y="139"/>
                      </a:cubicBezTo>
                      <a:moveTo>
                        <a:pt x="452" y="569"/>
                      </a:moveTo>
                      <a:cubicBezTo>
                        <a:pt x="450" y="566"/>
                        <a:pt x="446" y="568"/>
                        <a:pt x="443" y="567"/>
                      </a:cubicBezTo>
                      <a:cubicBezTo>
                        <a:pt x="441" y="566"/>
                        <a:pt x="441" y="564"/>
                        <a:pt x="440" y="563"/>
                      </a:cubicBezTo>
                      <a:cubicBezTo>
                        <a:pt x="439" y="562"/>
                        <a:pt x="436" y="561"/>
                        <a:pt x="434" y="560"/>
                      </a:cubicBezTo>
                      <a:cubicBezTo>
                        <a:pt x="432" y="559"/>
                        <a:pt x="431" y="559"/>
                        <a:pt x="429" y="558"/>
                      </a:cubicBezTo>
                      <a:cubicBezTo>
                        <a:pt x="427" y="558"/>
                        <a:pt x="425" y="555"/>
                        <a:pt x="422" y="555"/>
                      </a:cubicBezTo>
                      <a:cubicBezTo>
                        <a:pt x="420" y="554"/>
                        <a:pt x="418" y="555"/>
                        <a:pt x="416" y="555"/>
                      </a:cubicBezTo>
                      <a:cubicBezTo>
                        <a:pt x="413" y="556"/>
                        <a:pt x="410" y="555"/>
                        <a:pt x="407" y="555"/>
                      </a:cubicBezTo>
                      <a:cubicBezTo>
                        <a:pt x="402" y="555"/>
                        <a:pt x="398" y="554"/>
                        <a:pt x="393" y="554"/>
                      </a:cubicBezTo>
                      <a:cubicBezTo>
                        <a:pt x="388" y="554"/>
                        <a:pt x="387" y="555"/>
                        <a:pt x="385" y="559"/>
                      </a:cubicBezTo>
                      <a:cubicBezTo>
                        <a:pt x="384" y="561"/>
                        <a:pt x="383" y="562"/>
                        <a:pt x="382" y="563"/>
                      </a:cubicBezTo>
                      <a:cubicBezTo>
                        <a:pt x="380" y="565"/>
                        <a:pt x="380" y="567"/>
                        <a:pt x="378" y="568"/>
                      </a:cubicBezTo>
                      <a:cubicBezTo>
                        <a:pt x="376" y="570"/>
                        <a:pt x="375" y="570"/>
                        <a:pt x="373" y="569"/>
                      </a:cubicBezTo>
                      <a:cubicBezTo>
                        <a:pt x="370" y="568"/>
                        <a:pt x="371" y="565"/>
                        <a:pt x="368" y="563"/>
                      </a:cubicBezTo>
                      <a:cubicBezTo>
                        <a:pt x="366" y="561"/>
                        <a:pt x="364" y="562"/>
                        <a:pt x="364" y="558"/>
                      </a:cubicBezTo>
                      <a:cubicBezTo>
                        <a:pt x="364" y="556"/>
                        <a:pt x="364" y="555"/>
                        <a:pt x="365" y="553"/>
                      </a:cubicBezTo>
                      <a:cubicBezTo>
                        <a:pt x="367" y="550"/>
                        <a:pt x="372" y="551"/>
                        <a:pt x="375" y="549"/>
                      </a:cubicBezTo>
                      <a:cubicBezTo>
                        <a:pt x="377" y="547"/>
                        <a:pt x="377" y="545"/>
                        <a:pt x="378" y="543"/>
                      </a:cubicBezTo>
                      <a:cubicBezTo>
                        <a:pt x="378" y="540"/>
                        <a:pt x="380" y="538"/>
                        <a:pt x="380" y="536"/>
                      </a:cubicBezTo>
                      <a:cubicBezTo>
                        <a:pt x="382" y="532"/>
                        <a:pt x="381" y="528"/>
                        <a:pt x="380" y="524"/>
                      </a:cubicBezTo>
                      <a:cubicBezTo>
                        <a:pt x="379" y="522"/>
                        <a:pt x="379" y="519"/>
                        <a:pt x="378" y="518"/>
                      </a:cubicBezTo>
                      <a:cubicBezTo>
                        <a:pt x="377" y="517"/>
                        <a:pt x="376" y="518"/>
                        <a:pt x="375" y="517"/>
                      </a:cubicBezTo>
                      <a:cubicBezTo>
                        <a:pt x="373" y="517"/>
                        <a:pt x="372" y="514"/>
                        <a:pt x="370" y="513"/>
                      </a:cubicBezTo>
                      <a:cubicBezTo>
                        <a:pt x="368" y="511"/>
                        <a:pt x="368" y="508"/>
                        <a:pt x="367" y="506"/>
                      </a:cubicBezTo>
                      <a:cubicBezTo>
                        <a:pt x="366" y="505"/>
                        <a:pt x="365" y="502"/>
                        <a:pt x="363" y="502"/>
                      </a:cubicBezTo>
                      <a:cubicBezTo>
                        <a:pt x="362" y="501"/>
                        <a:pt x="358" y="501"/>
                        <a:pt x="358" y="499"/>
                      </a:cubicBezTo>
                      <a:cubicBezTo>
                        <a:pt x="360" y="498"/>
                        <a:pt x="365" y="498"/>
                        <a:pt x="367" y="499"/>
                      </a:cubicBezTo>
                      <a:cubicBezTo>
                        <a:pt x="370" y="499"/>
                        <a:pt x="371" y="501"/>
                        <a:pt x="375" y="501"/>
                      </a:cubicBezTo>
                      <a:cubicBezTo>
                        <a:pt x="376" y="498"/>
                        <a:pt x="374" y="498"/>
                        <a:pt x="372" y="497"/>
                      </a:cubicBezTo>
                      <a:cubicBezTo>
                        <a:pt x="371" y="496"/>
                        <a:pt x="370" y="495"/>
                        <a:pt x="369" y="495"/>
                      </a:cubicBezTo>
                      <a:cubicBezTo>
                        <a:pt x="368" y="489"/>
                        <a:pt x="364" y="485"/>
                        <a:pt x="361" y="481"/>
                      </a:cubicBezTo>
                      <a:cubicBezTo>
                        <a:pt x="359" y="476"/>
                        <a:pt x="358" y="470"/>
                        <a:pt x="354" y="466"/>
                      </a:cubicBezTo>
                      <a:cubicBezTo>
                        <a:pt x="352" y="464"/>
                        <a:pt x="350" y="459"/>
                        <a:pt x="349" y="456"/>
                      </a:cubicBezTo>
                      <a:cubicBezTo>
                        <a:pt x="348" y="452"/>
                        <a:pt x="354" y="451"/>
                        <a:pt x="354" y="447"/>
                      </a:cubicBezTo>
                      <a:cubicBezTo>
                        <a:pt x="350" y="445"/>
                        <a:pt x="347" y="443"/>
                        <a:pt x="345" y="439"/>
                      </a:cubicBezTo>
                      <a:cubicBezTo>
                        <a:pt x="344" y="437"/>
                        <a:pt x="343" y="434"/>
                        <a:pt x="341" y="432"/>
                      </a:cubicBezTo>
                      <a:cubicBezTo>
                        <a:pt x="340" y="430"/>
                        <a:pt x="338" y="429"/>
                        <a:pt x="337" y="427"/>
                      </a:cubicBezTo>
                      <a:cubicBezTo>
                        <a:pt x="335" y="424"/>
                        <a:pt x="333" y="419"/>
                        <a:pt x="330" y="417"/>
                      </a:cubicBezTo>
                      <a:cubicBezTo>
                        <a:pt x="327" y="414"/>
                        <a:pt x="323" y="414"/>
                        <a:pt x="319" y="412"/>
                      </a:cubicBezTo>
                      <a:cubicBezTo>
                        <a:pt x="317" y="410"/>
                        <a:pt x="315" y="408"/>
                        <a:pt x="313" y="407"/>
                      </a:cubicBezTo>
                      <a:cubicBezTo>
                        <a:pt x="312" y="406"/>
                        <a:pt x="310" y="406"/>
                        <a:pt x="308" y="405"/>
                      </a:cubicBezTo>
                      <a:cubicBezTo>
                        <a:pt x="306" y="403"/>
                        <a:pt x="304" y="403"/>
                        <a:pt x="304" y="400"/>
                      </a:cubicBezTo>
                      <a:cubicBezTo>
                        <a:pt x="304" y="397"/>
                        <a:pt x="305" y="397"/>
                        <a:pt x="302" y="396"/>
                      </a:cubicBezTo>
                      <a:cubicBezTo>
                        <a:pt x="299" y="396"/>
                        <a:pt x="292" y="397"/>
                        <a:pt x="292" y="392"/>
                      </a:cubicBezTo>
                      <a:cubicBezTo>
                        <a:pt x="291" y="388"/>
                        <a:pt x="293" y="391"/>
                        <a:pt x="295" y="390"/>
                      </a:cubicBezTo>
                      <a:cubicBezTo>
                        <a:pt x="296" y="389"/>
                        <a:pt x="297" y="386"/>
                        <a:pt x="295" y="385"/>
                      </a:cubicBezTo>
                      <a:cubicBezTo>
                        <a:pt x="297" y="385"/>
                        <a:pt x="299" y="382"/>
                        <a:pt x="299" y="380"/>
                      </a:cubicBezTo>
                      <a:cubicBezTo>
                        <a:pt x="299" y="378"/>
                        <a:pt x="297" y="377"/>
                        <a:pt x="295" y="376"/>
                      </a:cubicBezTo>
                      <a:cubicBezTo>
                        <a:pt x="292" y="374"/>
                        <a:pt x="290" y="373"/>
                        <a:pt x="290" y="368"/>
                      </a:cubicBezTo>
                      <a:cubicBezTo>
                        <a:pt x="290" y="364"/>
                        <a:pt x="292" y="360"/>
                        <a:pt x="288" y="357"/>
                      </a:cubicBezTo>
                      <a:cubicBezTo>
                        <a:pt x="286" y="356"/>
                        <a:pt x="284" y="356"/>
                        <a:pt x="282" y="358"/>
                      </a:cubicBezTo>
                      <a:cubicBezTo>
                        <a:pt x="282" y="359"/>
                        <a:pt x="282" y="359"/>
                        <a:pt x="280" y="360"/>
                      </a:cubicBezTo>
                      <a:cubicBezTo>
                        <a:pt x="281" y="359"/>
                        <a:pt x="282" y="358"/>
                        <a:pt x="282" y="358"/>
                      </a:cubicBezTo>
                      <a:cubicBezTo>
                        <a:pt x="284" y="353"/>
                        <a:pt x="279" y="343"/>
                        <a:pt x="278" y="341"/>
                      </a:cubicBezTo>
                      <a:cubicBezTo>
                        <a:pt x="277" y="338"/>
                        <a:pt x="276" y="336"/>
                        <a:pt x="276" y="332"/>
                      </a:cubicBezTo>
                      <a:cubicBezTo>
                        <a:pt x="276" y="327"/>
                        <a:pt x="277" y="324"/>
                        <a:pt x="283" y="328"/>
                      </a:cubicBezTo>
                      <a:cubicBezTo>
                        <a:pt x="279" y="323"/>
                        <a:pt x="277" y="318"/>
                        <a:pt x="274" y="312"/>
                      </a:cubicBezTo>
                      <a:cubicBezTo>
                        <a:pt x="272" y="310"/>
                        <a:pt x="272" y="310"/>
                        <a:pt x="270" y="309"/>
                      </a:cubicBezTo>
                      <a:cubicBezTo>
                        <a:pt x="268" y="308"/>
                        <a:pt x="267" y="308"/>
                        <a:pt x="267" y="306"/>
                      </a:cubicBezTo>
                      <a:cubicBezTo>
                        <a:pt x="266" y="303"/>
                        <a:pt x="269" y="302"/>
                        <a:pt x="266" y="300"/>
                      </a:cubicBezTo>
                      <a:cubicBezTo>
                        <a:pt x="265" y="299"/>
                        <a:pt x="262" y="298"/>
                        <a:pt x="260" y="298"/>
                      </a:cubicBezTo>
                      <a:cubicBezTo>
                        <a:pt x="256" y="297"/>
                        <a:pt x="251" y="294"/>
                        <a:pt x="250" y="290"/>
                      </a:cubicBezTo>
                      <a:cubicBezTo>
                        <a:pt x="249" y="286"/>
                        <a:pt x="252" y="283"/>
                        <a:pt x="252" y="279"/>
                      </a:cubicBezTo>
                      <a:cubicBezTo>
                        <a:pt x="251" y="277"/>
                        <a:pt x="250" y="275"/>
                        <a:pt x="249" y="273"/>
                      </a:cubicBezTo>
                      <a:cubicBezTo>
                        <a:pt x="248" y="273"/>
                        <a:pt x="245" y="271"/>
                        <a:pt x="243" y="271"/>
                      </a:cubicBezTo>
                      <a:cubicBezTo>
                        <a:pt x="239" y="271"/>
                        <a:pt x="239" y="277"/>
                        <a:pt x="233" y="273"/>
                      </a:cubicBezTo>
                      <a:cubicBezTo>
                        <a:pt x="233" y="273"/>
                        <a:pt x="233" y="272"/>
                        <a:pt x="232" y="272"/>
                      </a:cubicBezTo>
                      <a:cubicBezTo>
                        <a:pt x="231" y="271"/>
                        <a:pt x="229" y="271"/>
                        <a:pt x="229" y="271"/>
                      </a:cubicBezTo>
                      <a:cubicBezTo>
                        <a:pt x="227" y="270"/>
                        <a:pt x="227" y="267"/>
                        <a:pt x="224" y="268"/>
                      </a:cubicBezTo>
                      <a:cubicBezTo>
                        <a:pt x="225" y="272"/>
                        <a:pt x="222" y="269"/>
                        <a:pt x="221" y="268"/>
                      </a:cubicBezTo>
                      <a:cubicBezTo>
                        <a:pt x="220" y="266"/>
                        <a:pt x="220" y="266"/>
                        <a:pt x="217" y="266"/>
                      </a:cubicBezTo>
                      <a:cubicBezTo>
                        <a:pt x="214" y="266"/>
                        <a:pt x="209" y="265"/>
                        <a:pt x="207" y="268"/>
                      </a:cubicBezTo>
                      <a:cubicBezTo>
                        <a:pt x="207" y="269"/>
                        <a:pt x="208" y="271"/>
                        <a:pt x="206" y="272"/>
                      </a:cubicBezTo>
                      <a:cubicBezTo>
                        <a:pt x="204" y="273"/>
                        <a:pt x="203" y="271"/>
                        <a:pt x="202" y="270"/>
                      </a:cubicBezTo>
                      <a:cubicBezTo>
                        <a:pt x="198" y="270"/>
                        <a:pt x="195" y="274"/>
                        <a:pt x="192" y="275"/>
                      </a:cubicBezTo>
                      <a:cubicBezTo>
                        <a:pt x="190" y="276"/>
                        <a:pt x="187" y="275"/>
                        <a:pt x="185" y="274"/>
                      </a:cubicBezTo>
                      <a:cubicBezTo>
                        <a:pt x="184" y="274"/>
                        <a:pt x="183" y="274"/>
                        <a:pt x="183" y="274"/>
                      </a:cubicBezTo>
                      <a:cubicBezTo>
                        <a:pt x="182" y="274"/>
                        <a:pt x="181" y="273"/>
                        <a:pt x="180" y="272"/>
                      </a:cubicBezTo>
                      <a:cubicBezTo>
                        <a:pt x="177" y="270"/>
                        <a:pt x="174" y="271"/>
                        <a:pt x="170" y="270"/>
                      </a:cubicBezTo>
                      <a:cubicBezTo>
                        <a:pt x="167" y="270"/>
                        <a:pt x="163" y="270"/>
                        <a:pt x="160" y="269"/>
                      </a:cubicBezTo>
                      <a:cubicBezTo>
                        <a:pt x="158" y="269"/>
                        <a:pt x="156" y="268"/>
                        <a:pt x="154" y="268"/>
                      </a:cubicBezTo>
                      <a:cubicBezTo>
                        <a:pt x="152" y="268"/>
                        <a:pt x="152" y="269"/>
                        <a:pt x="150" y="269"/>
                      </a:cubicBezTo>
                      <a:cubicBezTo>
                        <a:pt x="149" y="268"/>
                        <a:pt x="149" y="268"/>
                        <a:pt x="150" y="267"/>
                      </a:cubicBezTo>
                      <a:cubicBezTo>
                        <a:pt x="156" y="266"/>
                        <a:pt x="163" y="267"/>
                        <a:pt x="170" y="267"/>
                      </a:cubicBezTo>
                      <a:cubicBezTo>
                        <a:pt x="173" y="267"/>
                        <a:pt x="176" y="267"/>
                        <a:pt x="179" y="267"/>
                      </a:cubicBezTo>
                      <a:cubicBezTo>
                        <a:pt x="182" y="267"/>
                        <a:pt x="185" y="268"/>
                        <a:pt x="188" y="268"/>
                      </a:cubicBezTo>
                      <a:cubicBezTo>
                        <a:pt x="188" y="264"/>
                        <a:pt x="191" y="266"/>
                        <a:pt x="193" y="265"/>
                      </a:cubicBezTo>
                      <a:cubicBezTo>
                        <a:pt x="196" y="264"/>
                        <a:pt x="194" y="261"/>
                        <a:pt x="195" y="258"/>
                      </a:cubicBezTo>
                      <a:cubicBezTo>
                        <a:pt x="196" y="256"/>
                        <a:pt x="200" y="256"/>
                        <a:pt x="202" y="255"/>
                      </a:cubicBezTo>
                      <a:cubicBezTo>
                        <a:pt x="204" y="254"/>
                        <a:pt x="205" y="254"/>
                        <a:pt x="206" y="253"/>
                      </a:cubicBezTo>
                      <a:cubicBezTo>
                        <a:pt x="207" y="252"/>
                        <a:pt x="208" y="251"/>
                        <a:pt x="210" y="251"/>
                      </a:cubicBezTo>
                      <a:cubicBezTo>
                        <a:pt x="210" y="252"/>
                        <a:pt x="210" y="253"/>
                        <a:pt x="210" y="254"/>
                      </a:cubicBezTo>
                      <a:cubicBezTo>
                        <a:pt x="212" y="255"/>
                        <a:pt x="214" y="254"/>
                        <a:pt x="216" y="254"/>
                      </a:cubicBezTo>
                      <a:cubicBezTo>
                        <a:pt x="216" y="252"/>
                        <a:pt x="216" y="249"/>
                        <a:pt x="217" y="247"/>
                      </a:cubicBezTo>
                      <a:cubicBezTo>
                        <a:pt x="218" y="243"/>
                        <a:pt x="222" y="243"/>
                        <a:pt x="225" y="243"/>
                      </a:cubicBezTo>
                      <a:cubicBezTo>
                        <a:pt x="228" y="243"/>
                        <a:pt x="230" y="243"/>
                        <a:pt x="232" y="241"/>
                      </a:cubicBezTo>
                      <a:cubicBezTo>
                        <a:pt x="234" y="239"/>
                        <a:pt x="233" y="237"/>
                        <a:pt x="230" y="236"/>
                      </a:cubicBezTo>
                      <a:cubicBezTo>
                        <a:pt x="227" y="236"/>
                        <a:pt x="226" y="237"/>
                        <a:pt x="224" y="237"/>
                      </a:cubicBezTo>
                      <a:cubicBezTo>
                        <a:pt x="221" y="237"/>
                        <a:pt x="219" y="234"/>
                        <a:pt x="217" y="233"/>
                      </a:cubicBezTo>
                      <a:cubicBezTo>
                        <a:pt x="215" y="232"/>
                        <a:pt x="213" y="231"/>
                        <a:pt x="212" y="230"/>
                      </a:cubicBezTo>
                      <a:cubicBezTo>
                        <a:pt x="210" y="228"/>
                        <a:pt x="212" y="225"/>
                        <a:pt x="209" y="224"/>
                      </a:cubicBezTo>
                      <a:cubicBezTo>
                        <a:pt x="213" y="223"/>
                        <a:pt x="215" y="219"/>
                        <a:pt x="220" y="219"/>
                      </a:cubicBezTo>
                      <a:cubicBezTo>
                        <a:pt x="221" y="219"/>
                        <a:pt x="222" y="219"/>
                        <a:pt x="223" y="219"/>
                      </a:cubicBezTo>
                      <a:cubicBezTo>
                        <a:pt x="224" y="219"/>
                        <a:pt x="224" y="217"/>
                        <a:pt x="225" y="217"/>
                      </a:cubicBezTo>
                      <a:cubicBezTo>
                        <a:pt x="225" y="216"/>
                        <a:pt x="226" y="216"/>
                        <a:pt x="227" y="216"/>
                      </a:cubicBezTo>
                      <a:cubicBezTo>
                        <a:pt x="228" y="215"/>
                        <a:pt x="230" y="210"/>
                        <a:pt x="230" y="209"/>
                      </a:cubicBezTo>
                      <a:cubicBezTo>
                        <a:pt x="231" y="205"/>
                        <a:pt x="230" y="202"/>
                        <a:pt x="227" y="201"/>
                      </a:cubicBezTo>
                      <a:cubicBezTo>
                        <a:pt x="227" y="198"/>
                        <a:pt x="228" y="196"/>
                        <a:pt x="230" y="195"/>
                      </a:cubicBezTo>
                      <a:cubicBezTo>
                        <a:pt x="231" y="194"/>
                        <a:pt x="232" y="194"/>
                        <a:pt x="233" y="194"/>
                      </a:cubicBezTo>
                      <a:cubicBezTo>
                        <a:pt x="235" y="193"/>
                        <a:pt x="235" y="192"/>
                        <a:pt x="237" y="191"/>
                      </a:cubicBezTo>
                      <a:cubicBezTo>
                        <a:pt x="239" y="190"/>
                        <a:pt x="240" y="188"/>
                        <a:pt x="242" y="186"/>
                      </a:cubicBezTo>
                      <a:cubicBezTo>
                        <a:pt x="245" y="183"/>
                        <a:pt x="247" y="183"/>
                        <a:pt x="246" y="179"/>
                      </a:cubicBezTo>
                      <a:cubicBezTo>
                        <a:pt x="246" y="177"/>
                        <a:pt x="245" y="174"/>
                        <a:pt x="245" y="172"/>
                      </a:cubicBezTo>
                      <a:cubicBezTo>
                        <a:pt x="246" y="169"/>
                        <a:pt x="248" y="169"/>
                        <a:pt x="250" y="167"/>
                      </a:cubicBezTo>
                      <a:cubicBezTo>
                        <a:pt x="251" y="164"/>
                        <a:pt x="250" y="151"/>
                        <a:pt x="246" y="155"/>
                      </a:cubicBezTo>
                      <a:cubicBezTo>
                        <a:pt x="249" y="154"/>
                        <a:pt x="251" y="151"/>
                        <a:pt x="252" y="149"/>
                      </a:cubicBezTo>
                      <a:cubicBezTo>
                        <a:pt x="253" y="145"/>
                        <a:pt x="255" y="145"/>
                        <a:pt x="258" y="142"/>
                      </a:cubicBezTo>
                      <a:cubicBezTo>
                        <a:pt x="261" y="140"/>
                        <a:pt x="265" y="138"/>
                        <a:pt x="266" y="134"/>
                      </a:cubicBezTo>
                      <a:cubicBezTo>
                        <a:pt x="266" y="130"/>
                        <a:pt x="266" y="126"/>
                        <a:pt x="266" y="123"/>
                      </a:cubicBezTo>
                      <a:cubicBezTo>
                        <a:pt x="266" y="120"/>
                        <a:pt x="267" y="115"/>
                        <a:pt x="266" y="112"/>
                      </a:cubicBezTo>
                      <a:cubicBezTo>
                        <a:pt x="264" y="109"/>
                        <a:pt x="261" y="107"/>
                        <a:pt x="258" y="106"/>
                      </a:cubicBezTo>
                      <a:cubicBezTo>
                        <a:pt x="257" y="106"/>
                        <a:pt x="254" y="104"/>
                        <a:pt x="253" y="104"/>
                      </a:cubicBezTo>
                      <a:cubicBezTo>
                        <a:pt x="252" y="102"/>
                        <a:pt x="252" y="100"/>
                        <a:pt x="250" y="100"/>
                      </a:cubicBezTo>
                      <a:cubicBezTo>
                        <a:pt x="247" y="99"/>
                        <a:pt x="243" y="103"/>
                        <a:pt x="242" y="105"/>
                      </a:cubicBezTo>
                      <a:cubicBezTo>
                        <a:pt x="238" y="106"/>
                        <a:pt x="236" y="104"/>
                        <a:pt x="232" y="106"/>
                      </a:cubicBezTo>
                      <a:cubicBezTo>
                        <a:pt x="231" y="107"/>
                        <a:pt x="230" y="108"/>
                        <a:pt x="228" y="108"/>
                      </a:cubicBezTo>
                      <a:cubicBezTo>
                        <a:pt x="228" y="107"/>
                        <a:pt x="227" y="106"/>
                        <a:pt x="226" y="105"/>
                      </a:cubicBezTo>
                      <a:cubicBezTo>
                        <a:pt x="225" y="105"/>
                        <a:pt x="225" y="105"/>
                        <a:pt x="224" y="105"/>
                      </a:cubicBezTo>
                      <a:cubicBezTo>
                        <a:pt x="222" y="104"/>
                        <a:pt x="222" y="102"/>
                        <a:pt x="220" y="102"/>
                      </a:cubicBezTo>
                      <a:cubicBezTo>
                        <a:pt x="219" y="101"/>
                        <a:pt x="215" y="102"/>
                        <a:pt x="213" y="102"/>
                      </a:cubicBezTo>
                      <a:cubicBezTo>
                        <a:pt x="210" y="102"/>
                        <a:pt x="206" y="101"/>
                        <a:pt x="203" y="102"/>
                      </a:cubicBezTo>
                      <a:cubicBezTo>
                        <a:pt x="202" y="107"/>
                        <a:pt x="197" y="105"/>
                        <a:pt x="194" y="104"/>
                      </a:cubicBezTo>
                      <a:cubicBezTo>
                        <a:pt x="191" y="101"/>
                        <a:pt x="188" y="99"/>
                        <a:pt x="184" y="99"/>
                      </a:cubicBezTo>
                      <a:cubicBezTo>
                        <a:pt x="182" y="99"/>
                        <a:pt x="177" y="99"/>
                        <a:pt x="176" y="101"/>
                      </a:cubicBezTo>
                      <a:cubicBezTo>
                        <a:pt x="174" y="103"/>
                        <a:pt x="175" y="105"/>
                        <a:pt x="174" y="106"/>
                      </a:cubicBezTo>
                      <a:cubicBezTo>
                        <a:pt x="173" y="107"/>
                        <a:pt x="171" y="106"/>
                        <a:pt x="169" y="106"/>
                      </a:cubicBezTo>
                      <a:cubicBezTo>
                        <a:pt x="167" y="107"/>
                        <a:pt x="165" y="108"/>
                        <a:pt x="162" y="109"/>
                      </a:cubicBezTo>
                      <a:cubicBezTo>
                        <a:pt x="161" y="110"/>
                        <a:pt x="159" y="111"/>
                        <a:pt x="157" y="112"/>
                      </a:cubicBezTo>
                      <a:cubicBezTo>
                        <a:pt x="157" y="113"/>
                        <a:pt x="157" y="113"/>
                        <a:pt x="157" y="114"/>
                      </a:cubicBezTo>
                      <a:cubicBezTo>
                        <a:pt x="157" y="114"/>
                        <a:pt x="157" y="115"/>
                        <a:pt x="156" y="115"/>
                      </a:cubicBezTo>
                      <a:cubicBezTo>
                        <a:pt x="156" y="115"/>
                        <a:pt x="153" y="117"/>
                        <a:pt x="153" y="117"/>
                      </a:cubicBezTo>
                      <a:cubicBezTo>
                        <a:pt x="150" y="117"/>
                        <a:pt x="147" y="116"/>
                        <a:pt x="144" y="117"/>
                      </a:cubicBezTo>
                      <a:cubicBezTo>
                        <a:pt x="142" y="118"/>
                        <a:pt x="143" y="118"/>
                        <a:pt x="141" y="120"/>
                      </a:cubicBezTo>
                      <a:cubicBezTo>
                        <a:pt x="140" y="122"/>
                        <a:pt x="139" y="122"/>
                        <a:pt x="136" y="123"/>
                      </a:cubicBezTo>
                      <a:cubicBezTo>
                        <a:pt x="134" y="125"/>
                        <a:pt x="134" y="126"/>
                        <a:pt x="132" y="128"/>
                      </a:cubicBezTo>
                      <a:cubicBezTo>
                        <a:pt x="130" y="129"/>
                        <a:pt x="129" y="132"/>
                        <a:pt x="130" y="128"/>
                      </a:cubicBezTo>
                      <a:cubicBezTo>
                        <a:pt x="131" y="127"/>
                        <a:pt x="132" y="125"/>
                        <a:pt x="131" y="126"/>
                      </a:cubicBezTo>
                      <a:cubicBezTo>
                        <a:pt x="132" y="125"/>
                        <a:pt x="132" y="125"/>
                        <a:pt x="132" y="124"/>
                      </a:cubicBezTo>
                      <a:cubicBezTo>
                        <a:pt x="133" y="123"/>
                        <a:pt x="134" y="122"/>
                        <a:pt x="135" y="121"/>
                      </a:cubicBezTo>
                      <a:cubicBezTo>
                        <a:pt x="136" y="120"/>
                        <a:pt x="136" y="120"/>
                        <a:pt x="137" y="119"/>
                      </a:cubicBezTo>
                      <a:cubicBezTo>
                        <a:pt x="137" y="118"/>
                        <a:pt x="138" y="118"/>
                        <a:pt x="139" y="117"/>
                      </a:cubicBezTo>
                      <a:cubicBezTo>
                        <a:pt x="141" y="115"/>
                        <a:pt x="143" y="111"/>
                        <a:pt x="145" y="109"/>
                      </a:cubicBezTo>
                      <a:cubicBezTo>
                        <a:pt x="145" y="108"/>
                        <a:pt x="146" y="108"/>
                        <a:pt x="146" y="107"/>
                      </a:cubicBezTo>
                      <a:cubicBezTo>
                        <a:pt x="146" y="106"/>
                        <a:pt x="143" y="105"/>
                        <a:pt x="142" y="105"/>
                      </a:cubicBezTo>
                      <a:cubicBezTo>
                        <a:pt x="139" y="104"/>
                        <a:pt x="136" y="107"/>
                        <a:pt x="134" y="108"/>
                      </a:cubicBezTo>
                      <a:cubicBezTo>
                        <a:pt x="132" y="109"/>
                        <a:pt x="130" y="111"/>
                        <a:pt x="128" y="112"/>
                      </a:cubicBezTo>
                      <a:cubicBezTo>
                        <a:pt x="128" y="113"/>
                        <a:pt x="127" y="113"/>
                        <a:pt x="127" y="114"/>
                      </a:cubicBezTo>
                      <a:cubicBezTo>
                        <a:pt x="125" y="114"/>
                        <a:pt x="124" y="114"/>
                        <a:pt x="125" y="112"/>
                      </a:cubicBezTo>
                      <a:cubicBezTo>
                        <a:pt x="126" y="111"/>
                        <a:pt x="127" y="110"/>
                        <a:pt x="128" y="108"/>
                      </a:cubicBezTo>
                      <a:cubicBezTo>
                        <a:pt x="129" y="107"/>
                        <a:pt x="130" y="106"/>
                        <a:pt x="132" y="105"/>
                      </a:cubicBezTo>
                      <a:cubicBezTo>
                        <a:pt x="135" y="103"/>
                        <a:pt x="138" y="102"/>
                        <a:pt x="141" y="101"/>
                      </a:cubicBezTo>
                      <a:cubicBezTo>
                        <a:pt x="142" y="100"/>
                        <a:pt x="143" y="100"/>
                        <a:pt x="144" y="100"/>
                      </a:cubicBezTo>
                      <a:cubicBezTo>
                        <a:pt x="146" y="100"/>
                        <a:pt x="145" y="102"/>
                        <a:pt x="146" y="102"/>
                      </a:cubicBezTo>
                      <a:cubicBezTo>
                        <a:pt x="147" y="103"/>
                        <a:pt x="147" y="103"/>
                        <a:pt x="148" y="103"/>
                      </a:cubicBezTo>
                      <a:cubicBezTo>
                        <a:pt x="149" y="102"/>
                        <a:pt x="150" y="102"/>
                        <a:pt x="150" y="101"/>
                      </a:cubicBezTo>
                      <a:cubicBezTo>
                        <a:pt x="151" y="98"/>
                        <a:pt x="152" y="96"/>
                        <a:pt x="154" y="94"/>
                      </a:cubicBezTo>
                      <a:cubicBezTo>
                        <a:pt x="155" y="92"/>
                        <a:pt x="157" y="90"/>
                        <a:pt x="159" y="88"/>
                      </a:cubicBezTo>
                      <a:cubicBezTo>
                        <a:pt x="160" y="87"/>
                        <a:pt x="161" y="86"/>
                        <a:pt x="161" y="85"/>
                      </a:cubicBezTo>
                      <a:cubicBezTo>
                        <a:pt x="159" y="85"/>
                        <a:pt x="158" y="87"/>
                        <a:pt x="157" y="88"/>
                      </a:cubicBezTo>
                      <a:cubicBezTo>
                        <a:pt x="157" y="89"/>
                        <a:pt x="156" y="89"/>
                        <a:pt x="155" y="89"/>
                      </a:cubicBezTo>
                      <a:cubicBezTo>
                        <a:pt x="154" y="90"/>
                        <a:pt x="153" y="89"/>
                        <a:pt x="152" y="89"/>
                      </a:cubicBezTo>
                      <a:cubicBezTo>
                        <a:pt x="150" y="89"/>
                        <a:pt x="148" y="87"/>
                        <a:pt x="147" y="88"/>
                      </a:cubicBezTo>
                      <a:cubicBezTo>
                        <a:pt x="145" y="88"/>
                        <a:pt x="143" y="90"/>
                        <a:pt x="141" y="89"/>
                      </a:cubicBezTo>
                      <a:cubicBezTo>
                        <a:pt x="139" y="89"/>
                        <a:pt x="138" y="88"/>
                        <a:pt x="136" y="87"/>
                      </a:cubicBezTo>
                      <a:cubicBezTo>
                        <a:pt x="134" y="85"/>
                        <a:pt x="131" y="85"/>
                        <a:pt x="129" y="85"/>
                      </a:cubicBezTo>
                      <a:cubicBezTo>
                        <a:pt x="128" y="85"/>
                        <a:pt x="123" y="86"/>
                        <a:pt x="123" y="84"/>
                      </a:cubicBezTo>
                      <a:cubicBezTo>
                        <a:pt x="124" y="83"/>
                        <a:pt x="128" y="83"/>
                        <a:pt x="130" y="83"/>
                      </a:cubicBezTo>
                      <a:cubicBezTo>
                        <a:pt x="131" y="83"/>
                        <a:pt x="132" y="84"/>
                        <a:pt x="133" y="84"/>
                      </a:cubicBezTo>
                      <a:cubicBezTo>
                        <a:pt x="135" y="84"/>
                        <a:pt x="139" y="83"/>
                        <a:pt x="141" y="84"/>
                      </a:cubicBezTo>
                      <a:cubicBezTo>
                        <a:pt x="143" y="84"/>
                        <a:pt x="144" y="85"/>
                        <a:pt x="146" y="84"/>
                      </a:cubicBezTo>
                      <a:cubicBezTo>
                        <a:pt x="147" y="84"/>
                        <a:pt x="147" y="83"/>
                        <a:pt x="147" y="81"/>
                      </a:cubicBezTo>
                      <a:cubicBezTo>
                        <a:pt x="147" y="80"/>
                        <a:pt x="147" y="79"/>
                        <a:pt x="148" y="78"/>
                      </a:cubicBezTo>
                      <a:cubicBezTo>
                        <a:pt x="148" y="77"/>
                        <a:pt x="149" y="76"/>
                        <a:pt x="150" y="76"/>
                      </a:cubicBezTo>
                      <a:cubicBezTo>
                        <a:pt x="152" y="75"/>
                        <a:pt x="154" y="74"/>
                        <a:pt x="155" y="73"/>
                      </a:cubicBezTo>
                      <a:cubicBezTo>
                        <a:pt x="156" y="72"/>
                        <a:pt x="156" y="73"/>
                        <a:pt x="156" y="72"/>
                      </a:cubicBezTo>
                      <a:cubicBezTo>
                        <a:pt x="157" y="72"/>
                        <a:pt x="157" y="71"/>
                        <a:pt x="157" y="71"/>
                      </a:cubicBezTo>
                      <a:cubicBezTo>
                        <a:pt x="157" y="70"/>
                        <a:pt x="157" y="70"/>
                        <a:pt x="158" y="69"/>
                      </a:cubicBezTo>
                      <a:cubicBezTo>
                        <a:pt x="158" y="68"/>
                        <a:pt x="159" y="68"/>
                        <a:pt x="159" y="68"/>
                      </a:cubicBezTo>
                      <a:cubicBezTo>
                        <a:pt x="160" y="67"/>
                        <a:pt x="161" y="66"/>
                        <a:pt x="161" y="65"/>
                      </a:cubicBezTo>
                      <a:cubicBezTo>
                        <a:pt x="162" y="64"/>
                        <a:pt x="164" y="63"/>
                        <a:pt x="164" y="62"/>
                      </a:cubicBezTo>
                      <a:cubicBezTo>
                        <a:pt x="166" y="61"/>
                        <a:pt x="166" y="59"/>
                        <a:pt x="168" y="58"/>
                      </a:cubicBezTo>
                      <a:cubicBezTo>
                        <a:pt x="168" y="58"/>
                        <a:pt x="169" y="58"/>
                        <a:pt x="169" y="58"/>
                      </a:cubicBezTo>
                      <a:cubicBezTo>
                        <a:pt x="170" y="57"/>
                        <a:pt x="169" y="57"/>
                        <a:pt x="170" y="57"/>
                      </a:cubicBezTo>
                      <a:cubicBezTo>
                        <a:pt x="170" y="56"/>
                        <a:pt x="171" y="56"/>
                        <a:pt x="172" y="56"/>
                      </a:cubicBezTo>
                      <a:cubicBezTo>
                        <a:pt x="175" y="54"/>
                        <a:pt x="177" y="53"/>
                        <a:pt x="179" y="50"/>
                      </a:cubicBezTo>
                      <a:cubicBezTo>
                        <a:pt x="180" y="48"/>
                        <a:pt x="180" y="47"/>
                        <a:pt x="181" y="45"/>
                      </a:cubicBezTo>
                      <a:cubicBezTo>
                        <a:pt x="182" y="45"/>
                        <a:pt x="182" y="44"/>
                        <a:pt x="182" y="43"/>
                      </a:cubicBezTo>
                      <a:cubicBezTo>
                        <a:pt x="183" y="43"/>
                        <a:pt x="186" y="44"/>
                        <a:pt x="187" y="43"/>
                      </a:cubicBezTo>
                      <a:cubicBezTo>
                        <a:pt x="187" y="42"/>
                        <a:pt x="187" y="42"/>
                        <a:pt x="188" y="41"/>
                      </a:cubicBezTo>
                      <a:cubicBezTo>
                        <a:pt x="188" y="40"/>
                        <a:pt x="190" y="40"/>
                        <a:pt x="190" y="39"/>
                      </a:cubicBezTo>
                      <a:cubicBezTo>
                        <a:pt x="191" y="38"/>
                        <a:pt x="191" y="37"/>
                        <a:pt x="192" y="36"/>
                      </a:cubicBezTo>
                      <a:cubicBezTo>
                        <a:pt x="192" y="35"/>
                        <a:pt x="193" y="35"/>
                        <a:pt x="194" y="34"/>
                      </a:cubicBezTo>
                      <a:cubicBezTo>
                        <a:pt x="194" y="33"/>
                        <a:pt x="195" y="32"/>
                        <a:pt x="195" y="31"/>
                      </a:cubicBezTo>
                      <a:cubicBezTo>
                        <a:pt x="196" y="30"/>
                        <a:pt x="197" y="30"/>
                        <a:pt x="197" y="29"/>
                      </a:cubicBezTo>
                      <a:cubicBezTo>
                        <a:pt x="197" y="28"/>
                        <a:pt x="197" y="28"/>
                        <a:pt x="198" y="27"/>
                      </a:cubicBezTo>
                      <a:cubicBezTo>
                        <a:pt x="198" y="26"/>
                        <a:pt x="198" y="26"/>
                        <a:pt x="199" y="25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8" y="23"/>
                        <a:pt x="195" y="23"/>
                        <a:pt x="194" y="22"/>
                      </a:cubicBezTo>
                      <a:cubicBezTo>
                        <a:pt x="194" y="22"/>
                        <a:pt x="194" y="21"/>
                        <a:pt x="193" y="21"/>
                      </a:cubicBezTo>
                      <a:cubicBezTo>
                        <a:pt x="193" y="20"/>
                        <a:pt x="193" y="20"/>
                        <a:pt x="192" y="19"/>
                      </a:cubicBezTo>
                      <a:cubicBezTo>
                        <a:pt x="192" y="18"/>
                        <a:pt x="193" y="17"/>
                        <a:pt x="194" y="15"/>
                      </a:cubicBezTo>
                      <a:cubicBezTo>
                        <a:pt x="195" y="15"/>
                        <a:pt x="195" y="14"/>
                        <a:pt x="196" y="13"/>
                      </a:cubicBezTo>
                      <a:cubicBezTo>
                        <a:pt x="196" y="13"/>
                        <a:pt x="197" y="13"/>
                        <a:pt x="198" y="12"/>
                      </a:cubicBezTo>
                      <a:cubicBezTo>
                        <a:pt x="198" y="12"/>
                        <a:pt x="198" y="11"/>
                        <a:pt x="199" y="11"/>
                      </a:cubicBezTo>
                      <a:cubicBezTo>
                        <a:pt x="200" y="9"/>
                        <a:pt x="202" y="8"/>
                        <a:pt x="201" y="6"/>
                      </a:cubicBezTo>
                      <a:cubicBezTo>
                        <a:pt x="201" y="6"/>
                        <a:pt x="199" y="5"/>
                        <a:pt x="199" y="4"/>
                      </a:cubicBezTo>
                      <a:cubicBezTo>
                        <a:pt x="198" y="4"/>
                        <a:pt x="197" y="4"/>
                        <a:pt x="196" y="4"/>
                      </a:cubicBezTo>
                      <a:cubicBezTo>
                        <a:pt x="195" y="4"/>
                        <a:pt x="194" y="3"/>
                        <a:pt x="193" y="4"/>
                      </a:cubicBezTo>
                      <a:cubicBezTo>
                        <a:pt x="193" y="4"/>
                        <a:pt x="192" y="5"/>
                        <a:pt x="191" y="5"/>
                      </a:cubicBezTo>
                      <a:cubicBezTo>
                        <a:pt x="191" y="5"/>
                        <a:pt x="190" y="4"/>
                        <a:pt x="189" y="4"/>
                      </a:cubicBezTo>
                      <a:cubicBezTo>
                        <a:pt x="188" y="4"/>
                        <a:pt x="188" y="4"/>
                        <a:pt x="187" y="4"/>
                      </a:cubicBezTo>
                      <a:cubicBezTo>
                        <a:pt x="186" y="4"/>
                        <a:pt x="186" y="4"/>
                        <a:pt x="185" y="4"/>
                      </a:cubicBezTo>
                      <a:cubicBezTo>
                        <a:pt x="184" y="4"/>
                        <a:pt x="184" y="3"/>
                        <a:pt x="183" y="3"/>
                      </a:cubicBezTo>
                      <a:cubicBezTo>
                        <a:pt x="183" y="3"/>
                        <a:pt x="182" y="3"/>
                        <a:pt x="182" y="3"/>
                      </a:cubicBezTo>
                      <a:cubicBezTo>
                        <a:pt x="182" y="2"/>
                        <a:pt x="181" y="2"/>
                        <a:pt x="181" y="2"/>
                      </a:cubicBezTo>
                      <a:cubicBezTo>
                        <a:pt x="181" y="1"/>
                        <a:pt x="181" y="0"/>
                        <a:pt x="180" y="1"/>
                      </a:cubicBezTo>
                      <a:cubicBezTo>
                        <a:pt x="179" y="1"/>
                        <a:pt x="179" y="4"/>
                        <a:pt x="179" y="5"/>
                      </a:cubicBezTo>
                      <a:cubicBezTo>
                        <a:pt x="180" y="7"/>
                        <a:pt x="182" y="5"/>
                        <a:pt x="183" y="7"/>
                      </a:cubicBezTo>
                      <a:cubicBezTo>
                        <a:pt x="184" y="8"/>
                        <a:pt x="180" y="10"/>
                        <a:pt x="179" y="11"/>
                      </a:cubicBezTo>
                      <a:cubicBezTo>
                        <a:pt x="178" y="11"/>
                        <a:pt x="176" y="11"/>
                        <a:pt x="175" y="11"/>
                      </a:cubicBezTo>
                      <a:cubicBezTo>
                        <a:pt x="173" y="10"/>
                        <a:pt x="169" y="6"/>
                        <a:pt x="167" y="9"/>
                      </a:cubicBezTo>
                      <a:cubicBezTo>
                        <a:pt x="166" y="9"/>
                        <a:pt x="164" y="9"/>
                        <a:pt x="163" y="10"/>
                      </a:cubicBezTo>
                      <a:cubicBezTo>
                        <a:pt x="162" y="11"/>
                        <a:pt x="162" y="12"/>
                        <a:pt x="162" y="12"/>
                      </a:cubicBezTo>
                      <a:cubicBezTo>
                        <a:pt x="160" y="13"/>
                        <a:pt x="157" y="12"/>
                        <a:pt x="156" y="12"/>
                      </a:cubicBezTo>
                      <a:cubicBezTo>
                        <a:pt x="154" y="13"/>
                        <a:pt x="152" y="13"/>
                        <a:pt x="151" y="13"/>
                      </a:cubicBezTo>
                      <a:cubicBezTo>
                        <a:pt x="149" y="13"/>
                        <a:pt x="149" y="11"/>
                        <a:pt x="147" y="11"/>
                      </a:cubicBezTo>
                      <a:cubicBezTo>
                        <a:pt x="146" y="11"/>
                        <a:pt x="146" y="11"/>
                        <a:pt x="145" y="12"/>
                      </a:cubicBezTo>
                      <a:cubicBezTo>
                        <a:pt x="143" y="13"/>
                        <a:pt x="142" y="12"/>
                        <a:pt x="141" y="13"/>
                      </a:cubicBezTo>
                      <a:cubicBezTo>
                        <a:pt x="140" y="13"/>
                        <a:pt x="139" y="13"/>
                        <a:pt x="139" y="13"/>
                      </a:cubicBezTo>
                      <a:cubicBezTo>
                        <a:pt x="139" y="14"/>
                        <a:pt x="139" y="14"/>
                        <a:pt x="139" y="15"/>
                      </a:cubicBezTo>
                      <a:cubicBezTo>
                        <a:pt x="138" y="15"/>
                        <a:pt x="137" y="16"/>
                        <a:pt x="136" y="16"/>
                      </a:cubicBezTo>
                      <a:cubicBezTo>
                        <a:pt x="136" y="17"/>
                        <a:pt x="135" y="17"/>
                        <a:pt x="134" y="17"/>
                      </a:cubicBezTo>
                      <a:cubicBezTo>
                        <a:pt x="134" y="17"/>
                        <a:pt x="133" y="17"/>
                        <a:pt x="132" y="17"/>
                      </a:cubicBezTo>
                      <a:cubicBezTo>
                        <a:pt x="131" y="17"/>
                        <a:pt x="131" y="18"/>
                        <a:pt x="131" y="18"/>
                      </a:cubicBezTo>
                      <a:cubicBezTo>
                        <a:pt x="130" y="19"/>
                        <a:pt x="129" y="18"/>
                        <a:pt x="129" y="18"/>
                      </a:cubicBezTo>
                      <a:cubicBezTo>
                        <a:pt x="129" y="20"/>
                        <a:pt x="127" y="22"/>
                        <a:pt x="126" y="23"/>
                      </a:cubicBezTo>
                      <a:cubicBezTo>
                        <a:pt x="125" y="25"/>
                        <a:pt x="124" y="27"/>
                        <a:pt x="122" y="28"/>
                      </a:cubicBezTo>
                      <a:cubicBezTo>
                        <a:pt x="121" y="27"/>
                        <a:pt x="122" y="25"/>
                        <a:pt x="122" y="24"/>
                      </a:cubicBezTo>
                      <a:cubicBezTo>
                        <a:pt x="122" y="24"/>
                        <a:pt x="122" y="23"/>
                        <a:pt x="122" y="22"/>
                      </a:cubicBezTo>
                      <a:cubicBezTo>
                        <a:pt x="122" y="21"/>
                        <a:pt x="122" y="20"/>
                        <a:pt x="123" y="19"/>
                      </a:cubicBezTo>
                      <a:cubicBezTo>
                        <a:pt x="123" y="18"/>
                        <a:pt x="123" y="17"/>
                        <a:pt x="123" y="16"/>
                      </a:cubicBezTo>
                      <a:cubicBezTo>
                        <a:pt x="123" y="15"/>
                        <a:pt x="123" y="15"/>
                        <a:pt x="123" y="14"/>
                      </a:cubicBezTo>
                      <a:cubicBezTo>
                        <a:pt x="122" y="14"/>
                        <a:pt x="123" y="14"/>
                        <a:pt x="122" y="13"/>
                      </a:cubicBezTo>
                      <a:cubicBezTo>
                        <a:pt x="121" y="12"/>
                        <a:pt x="117" y="13"/>
                        <a:pt x="116" y="14"/>
                      </a:cubicBezTo>
                      <a:cubicBezTo>
                        <a:pt x="115" y="15"/>
                        <a:pt x="115" y="17"/>
                        <a:pt x="115" y="18"/>
                      </a:cubicBezTo>
                      <a:cubicBezTo>
                        <a:pt x="114" y="19"/>
                        <a:pt x="114" y="20"/>
                        <a:pt x="113" y="20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1" y="21"/>
                        <a:pt x="111" y="22"/>
                        <a:pt x="111" y="23"/>
                      </a:cubicBezTo>
                      <a:cubicBezTo>
                        <a:pt x="110" y="23"/>
                        <a:pt x="110" y="23"/>
                        <a:pt x="109" y="24"/>
                      </a:cubicBezTo>
                      <a:cubicBezTo>
                        <a:pt x="109" y="24"/>
                        <a:pt x="108" y="25"/>
                        <a:pt x="107" y="25"/>
                      </a:cubicBezTo>
                      <a:cubicBezTo>
                        <a:pt x="105" y="25"/>
                        <a:pt x="107" y="23"/>
                        <a:pt x="108" y="22"/>
                      </a:cubicBezTo>
                      <a:cubicBezTo>
                        <a:pt x="109" y="20"/>
                        <a:pt x="111" y="20"/>
                        <a:pt x="111" y="18"/>
                      </a:cubicBezTo>
                      <a:cubicBezTo>
                        <a:pt x="111" y="16"/>
                        <a:pt x="109" y="14"/>
                        <a:pt x="107" y="13"/>
                      </a:cubicBezTo>
                      <a:cubicBezTo>
                        <a:pt x="106" y="13"/>
                        <a:pt x="106" y="14"/>
                        <a:pt x="106" y="15"/>
                      </a:cubicBezTo>
                      <a:cubicBezTo>
                        <a:pt x="106" y="15"/>
                        <a:pt x="105" y="15"/>
                        <a:pt x="105" y="15"/>
                      </a:cubicBezTo>
                      <a:cubicBezTo>
                        <a:pt x="105" y="15"/>
                        <a:pt x="105" y="16"/>
                        <a:pt x="105" y="16"/>
                      </a:cubicBezTo>
                      <a:cubicBezTo>
                        <a:pt x="105" y="16"/>
                        <a:pt x="105" y="17"/>
                        <a:pt x="105" y="17"/>
                      </a:cubicBezTo>
                      <a:cubicBezTo>
                        <a:pt x="104" y="17"/>
                        <a:pt x="103" y="14"/>
                        <a:pt x="103" y="13"/>
                      </a:cubicBezTo>
                      <a:cubicBezTo>
                        <a:pt x="103" y="11"/>
                        <a:pt x="104" y="10"/>
                        <a:pt x="102" y="9"/>
                      </a:cubicBezTo>
                      <a:cubicBezTo>
                        <a:pt x="101" y="8"/>
                        <a:pt x="100" y="7"/>
                        <a:pt x="98" y="8"/>
                      </a:cubicBezTo>
                      <a:cubicBezTo>
                        <a:pt x="98" y="8"/>
                        <a:pt x="96" y="8"/>
                        <a:pt x="96" y="9"/>
                      </a:cubicBezTo>
                      <a:cubicBezTo>
                        <a:pt x="95" y="10"/>
                        <a:pt x="95" y="12"/>
                        <a:pt x="94" y="13"/>
                      </a:cubicBezTo>
                      <a:cubicBezTo>
                        <a:pt x="94" y="14"/>
                        <a:pt x="93" y="15"/>
                        <a:pt x="92" y="16"/>
                      </a:cubicBezTo>
                      <a:cubicBezTo>
                        <a:pt x="90" y="18"/>
                        <a:pt x="88" y="20"/>
                        <a:pt x="88" y="22"/>
                      </a:cubicBezTo>
                      <a:cubicBezTo>
                        <a:pt x="89" y="22"/>
                        <a:pt x="89" y="23"/>
                        <a:pt x="89" y="23"/>
                      </a:cubicBezTo>
                      <a:cubicBezTo>
                        <a:pt x="90" y="23"/>
                        <a:pt x="90" y="24"/>
                        <a:pt x="90" y="24"/>
                      </a:cubicBezTo>
                      <a:cubicBezTo>
                        <a:pt x="89" y="25"/>
                        <a:pt x="89" y="25"/>
                        <a:pt x="89" y="25"/>
                      </a:cubicBezTo>
                      <a:cubicBezTo>
                        <a:pt x="87" y="28"/>
                        <a:pt x="92" y="28"/>
                        <a:pt x="89" y="30"/>
                      </a:cubicBezTo>
                      <a:cubicBezTo>
                        <a:pt x="87" y="31"/>
                        <a:pt x="85" y="34"/>
                        <a:pt x="84" y="37"/>
                      </a:cubicBezTo>
                      <a:cubicBezTo>
                        <a:pt x="84" y="38"/>
                        <a:pt x="85" y="38"/>
                        <a:pt x="86" y="39"/>
                      </a:cubicBezTo>
                      <a:cubicBezTo>
                        <a:pt x="87" y="40"/>
                        <a:pt x="87" y="40"/>
                        <a:pt x="87" y="42"/>
                      </a:cubicBezTo>
                      <a:cubicBezTo>
                        <a:pt x="87" y="43"/>
                        <a:pt x="87" y="43"/>
                        <a:pt x="89" y="43"/>
                      </a:cubicBezTo>
                      <a:cubicBezTo>
                        <a:pt x="89" y="43"/>
                        <a:pt x="90" y="43"/>
                        <a:pt x="90" y="44"/>
                      </a:cubicBezTo>
                      <a:cubicBezTo>
                        <a:pt x="91" y="45"/>
                        <a:pt x="89" y="45"/>
                        <a:pt x="89" y="45"/>
                      </a:cubicBezTo>
                      <a:cubicBezTo>
                        <a:pt x="86" y="46"/>
                        <a:pt x="84" y="45"/>
                        <a:pt x="81" y="45"/>
                      </a:cubicBezTo>
                      <a:cubicBezTo>
                        <a:pt x="80" y="45"/>
                        <a:pt x="79" y="45"/>
                        <a:pt x="77" y="46"/>
                      </a:cubicBezTo>
                      <a:cubicBezTo>
                        <a:pt x="76" y="46"/>
                        <a:pt x="75" y="45"/>
                        <a:pt x="74" y="46"/>
                      </a:cubicBezTo>
                      <a:cubicBezTo>
                        <a:pt x="74" y="47"/>
                        <a:pt x="73" y="50"/>
                        <a:pt x="74" y="50"/>
                      </a:cubicBezTo>
                      <a:cubicBezTo>
                        <a:pt x="74" y="51"/>
                        <a:pt x="75" y="52"/>
                        <a:pt x="76" y="52"/>
                      </a:cubicBezTo>
                      <a:cubicBezTo>
                        <a:pt x="76" y="53"/>
                        <a:pt x="76" y="54"/>
                        <a:pt x="76" y="55"/>
                      </a:cubicBezTo>
                      <a:cubicBezTo>
                        <a:pt x="76" y="56"/>
                        <a:pt x="76" y="57"/>
                        <a:pt x="76" y="58"/>
                      </a:cubicBezTo>
                      <a:cubicBezTo>
                        <a:pt x="76" y="60"/>
                        <a:pt x="77" y="61"/>
                        <a:pt x="77" y="62"/>
                      </a:cubicBezTo>
                      <a:cubicBezTo>
                        <a:pt x="78" y="62"/>
                        <a:pt x="77" y="59"/>
                        <a:pt x="78" y="59"/>
                      </a:cubicBezTo>
                      <a:cubicBezTo>
                        <a:pt x="79" y="59"/>
                        <a:pt x="79" y="61"/>
                        <a:pt x="79" y="61"/>
                      </a:cubicBezTo>
                      <a:cubicBezTo>
                        <a:pt x="78" y="62"/>
                        <a:pt x="78" y="62"/>
                        <a:pt x="78" y="63"/>
                      </a:cubicBezTo>
                      <a:cubicBezTo>
                        <a:pt x="77" y="64"/>
                        <a:pt x="77" y="67"/>
                        <a:pt x="78" y="67"/>
                      </a:cubicBezTo>
                      <a:cubicBezTo>
                        <a:pt x="76" y="68"/>
                        <a:pt x="75" y="66"/>
                        <a:pt x="73" y="65"/>
                      </a:cubicBezTo>
                      <a:cubicBezTo>
                        <a:pt x="73" y="65"/>
                        <a:pt x="70" y="63"/>
                        <a:pt x="69" y="64"/>
                      </a:cubicBezTo>
                      <a:cubicBezTo>
                        <a:pt x="67" y="67"/>
                        <a:pt x="72" y="70"/>
                        <a:pt x="73" y="71"/>
                      </a:cubicBezTo>
                      <a:cubicBezTo>
                        <a:pt x="74" y="72"/>
                        <a:pt x="75" y="73"/>
                        <a:pt x="76" y="74"/>
                      </a:cubicBezTo>
                      <a:cubicBezTo>
                        <a:pt x="77" y="74"/>
                        <a:pt x="78" y="74"/>
                        <a:pt x="78" y="75"/>
                      </a:cubicBezTo>
                      <a:cubicBezTo>
                        <a:pt x="79" y="75"/>
                        <a:pt x="79" y="76"/>
                        <a:pt x="80" y="76"/>
                      </a:cubicBezTo>
                      <a:cubicBezTo>
                        <a:pt x="81" y="78"/>
                        <a:pt x="83" y="77"/>
                        <a:pt x="84" y="79"/>
                      </a:cubicBezTo>
                      <a:cubicBezTo>
                        <a:pt x="86" y="80"/>
                        <a:pt x="84" y="82"/>
                        <a:pt x="84" y="84"/>
                      </a:cubicBezTo>
                      <a:cubicBezTo>
                        <a:pt x="84" y="86"/>
                        <a:pt x="86" y="86"/>
                        <a:pt x="87" y="88"/>
                      </a:cubicBezTo>
                      <a:cubicBezTo>
                        <a:pt x="86" y="86"/>
                        <a:pt x="84" y="85"/>
                        <a:pt x="82" y="84"/>
                      </a:cubicBezTo>
                      <a:cubicBezTo>
                        <a:pt x="81" y="84"/>
                        <a:pt x="79" y="83"/>
                        <a:pt x="77" y="82"/>
                      </a:cubicBezTo>
                      <a:cubicBezTo>
                        <a:pt x="76" y="81"/>
                        <a:pt x="75" y="81"/>
                        <a:pt x="75" y="81"/>
                      </a:cubicBezTo>
                      <a:cubicBezTo>
                        <a:pt x="74" y="83"/>
                        <a:pt x="76" y="84"/>
                        <a:pt x="77" y="85"/>
                      </a:cubicBezTo>
                      <a:cubicBezTo>
                        <a:pt x="78" y="86"/>
                        <a:pt x="79" y="87"/>
                        <a:pt x="80" y="89"/>
                      </a:cubicBezTo>
                      <a:cubicBezTo>
                        <a:pt x="78" y="88"/>
                        <a:pt x="77" y="87"/>
                        <a:pt x="75" y="86"/>
                      </a:cubicBezTo>
                      <a:cubicBezTo>
                        <a:pt x="75" y="85"/>
                        <a:pt x="74" y="85"/>
                        <a:pt x="74" y="84"/>
                      </a:cubicBezTo>
                      <a:cubicBezTo>
                        <a:pt x="73" y="84"/>
                        <a:pt x="73" y="84"/>
                        <a:pt x="72" y="84"/>
                      </a:cubicBezTo>
                      <a:cubicBezTo>
                        <a:pt x="72" y="83"/>
                        <a:pt x="71" y="82"/>
                        <a:pt x="70" y="83"/>
                      </a:cubicBezTo>
                      <a:cubicBezTo>
                        <a:pt x="70" y="83"/>
                        <a:pt x="69" y="85"/>
                        <a:pt x="69" y="86"/>
                      </a:cubicBezTo>
                      <a:cubicBezTo>
                        <a:pt x="69" y="86"/>
                        <a:pt x="68" y="88"/>
                        <a:pt x="67" y="87"/>
                      </a:cubicBezTo>
                      <a:cubicBezTo>
                        <a:pt x="66" y="87"/>
                        <a:pt x="66" y="86"/>
                        <a:pt x="66" y="85"/>
                      </a:cubicBezTo>
                      <a:cubicBezTo>
                        <a:pt x="65" y="84"/>
                        <a:pt x="66" y="84"/>
                        <a:pt x="65" y="83"/>
                      </a:cubicBezTo>
                      <a:cubicBezTo>
                        <a:pt x="65" y="83"/>
                        <a:pt x="64" y="83"/>
                        <a:pt x="64" y="82"/>
                      </a:cubicBezTo>
                      <a:cubicBezTo>
                        <a:pt x="63" y="82"/>
                        <a:pt x="63" y="82"/>
                        <a:pt x="63" y="82"/>
                      </a:cubicBezTo>
                      <a:cubicBezTo>
                        <a:pt x="63" y="82"/>
                        <a:pt x="62" y="82"/>
                        <a:pt x="62" y="82"/>
                      </a:cubicBezTo>
                      <a:cubicBezTo>
                        <a:pt x="61" y="82"/>
                        <a:pt x="60" y="82"/>
                        <a:pt x="60" y="83"/>
                      </a:cubicBezTo>
                      <a:cubicBezTo>
                        <a:pt x="60" y="84"/>
                        <a:pt x="60" y="86"/>
                        <a:pt x="60" y="86"/>
                      </a:cubicBezTo>
                      <a:cubicBezTo>
                        <a:pt x="60" y="89"/>
                        <a:pt x="60" y="91"/>
                        <a:pt x="60" y="93"/>
                      </a:cubicBezTo>
                      <a:cubicBezTo>
                        <a:pt x="60" y="94"/>
                        <a:pt x="60" y="96"/>
                        <a:pt x="59" y="96"/>
                      </a:cubicBezTo>
                      <a:cubicBezTo>
                        <a:pt x="58" y="96"/>
                        <a:pt x="57" y="92"/>
                        <a:pt x="57" y="91"/>
                      </a:cubicBezTo>
                      <a:cubicBezTo>
                        <a:pt x="57" y="90"/>
                        <a:pt x="57" y="88"/>
                        <a:pt x="56" y="87"/>
                      </a:cubicBezTo>
                      <a:cubicBezTo>
                        <a:pt x="54" y="85"/>
                        <a:pt x="52" y="87"/>
                        <a:pt x="51" y="88"/>
                      </a:cubicBezTo>
                      <a:cubicBezTo>
                        <a:pt x="50" y="88"/>
                        <a:pt x="49" y="89"/>
                        <a:pt x="49" y="90"/>
                      </a:cubicBezTo>
                      <a:cubicBezTo>
                        <a:pt x="49" y="90"/>
                        <a:pt x="50" y="90"/>
                        <a:pt x="50" y="90"/>
                      </a:cubicBezTo>
                      <a:cubicBezTo>
                        <a:pt x="50" y="90"/>
                        <a:pt x="50" y="91"/>
                        <a:pt x="50" y="91"/>
                      </a:cubicBezTo>
                      <a:cubicBezTo>
                        <a:pt x="50" y="92"/>
                        <a:pt x="50" y="92"/>
                        <a:pt x="50" y="93"/>
                      </a:cubicBezTo>
                      <a:cubicBezTo>
                        <a:pt x="50" y="95"/>
                        <a:pt x="50" y="97"/>
                        <a:pt x="51" y="100"/>
                      </a:cubicBezTo>
                      <a:cubicBezTo>
                        <a:pt x="51" y="101"/>
                        <a:pt x="52" y="101"/>
                        <a:pt x="52" y="101"/>
                      </a:cubicBezTo>
                      <a:cubicBezTo>
                        <a:pt x="53" y="102"/>
                        <a:pt x="53" y="102"/>
                        <a:pt x="53" y="102"/>
                      </a:cubicBezTo>
                      <a:cubicBezTo>
                        <a:pt x="54" y="102"/>
                        <a:pt x="56" y="103"/>
                        <a:pt x="55" y="104"/>
                      </a:cubicBezTo>
                      <a:cubicBezTo>
                        <a:pt x="54" y="104"/>
                        <a:pt x="52" y="104"/>
                        <a:pt x="51" y="105"/>
                      </a:cubicBezTo>
                      <a:cubicBezTo>
                        <a:pt x="52" y="105"/>
                        <a:pt x="53" y="106"/>
                        <a:pt x="53" y="106"/>
                      </a:cubicBezTo>
                      <a:cubicBezTo>
                        <a:pt x="53" y="106"/>
                        <a:pt x="53" y="107"/>
                        <a:pt x="52" y="107"/>
                      </a:cubicBezTo>
                      <a:cubicBezTo>
                        <a:pt x="52" y="108"/>
                        <a:pt x="51" y="107"/>
                        <a:pt x="51" y="108"/>
                      </a:cubicBezTo>
                      <a:cubicBezTo>
                        <a:pt x="51" y="109"/>
                        <a:pt x="50" y="109"/>
                        <a:pt x="50" y="110"/>
                      </a:cubicBezTo>
                      <a:cubicBezTo>
                        <a:pt x="51" y="111"/>
                        <a:pt x="51" y="110"/>
                        <a:pt x="52" y="111"/>
                      </a:cubicBezTo>
                      <a:cubicBezTo>
                        <a:pt x="52" y="111"/>
                        <a:pt x="53" y="112"/>
                        <a:pt x="54" y="112"/>
                      </a:cubicBezTo>
                      <a:cubicBezTo>
                        <a:pt x="54" y="113"/>
                        <a:pt x="54" y="114"/>
                        <a:pt x="55" y="114"/>
                      </a:cubicBezTo>
                      <a:cubicBezTo>
                        <a:pt x="55" y="115"/>
                        <a:pt x="56" y="116"/>
                        <a:pt x="57" y="117"/>
                      </a:cubicBezTo>
                      <a:cubicBezTo>
                        <a:pt x="57" y="117"/>
                        <a:pt x="57" y="118"/>
                        <a:pt x="57" y="119"/>
                      </a:cubicBezTo>
                      <a:cubicBezTo>
                        <a:pt x="59" y="120"/>
                        <a:pt x="61" y="117"/>
                        <a:pt x="62" y="118"/>
                      </a:cubicBezTo>
                      <a:cubicBezTo>
                        <a:pt x="63" y="118"/>
                        <a:pt x="64" y="119"/>
                        <a:pt x="64" y="120"/>
                      </a:cubicBezTo>
                      <a:cubicBezTo>
                        <a:pt x="63" y="121"/>
                        <a:pt x="60" y="121"/>
                        <a:pt x="59" y="121"/>
                      </a:cubicBezTo>
                      <a:cubicBezTo>
                        <a:pt x="58" y="121"/>
                        <a:pt x="58" y="121"/>
                        <a:pt x="58" y="122"/>
                      </a:cubicBezTo>
                      <a:cubicBezTo>
                        <a:pt x="55" y="121"/>
                        <a:pt x="53" y="118"/>
                        <a:pt x="50" y="117"/>
                      </a:cubicBezTo>
                      <a:cubicBezTo>
                        <a:pt x="50" y="117"/>
                        <a:pt x="48" y="117"/>
                        <a:pt x="48" y="117"/>
                      </a:cubicBezTo>
                      <a:cubicBezTo>
                        <a:pt x="47" y="118"/>
                        <a:pt x="47" y="121"/>
                        <a:pt x="47" y="122"/>
                      </a:cubicBezTo>
                      <a:cubicBezTo>
                        <a:pt x="47" y="123"/>
                        <a:pt x="47" y="124"/>
                        <a:pt x="47" y="125"/>
                      </a:cubicBezTo>
                      <a:cubicBezTo>
                        <a:pt x="48" y="126"/>
                        <a:pt x="48" y="127"/>
                        <a:pt x="49" y="129"/>
                      </a:cubicBezTo>
                      <a:cubicBezTo>
                        <a:pt x="49" y="130"/>
                        <a:pt x="49" y="131"/>
                        <a:pt x="49" y="132"/>
                      </a:cubicBezTo>
                      <a:cubicBezTo>
                        <a:pt x="49" y="133"/>
                        <a:pt x="49" y="133"/>
                        <a:pt x="49" y="134"/>
                      </a:cubicBezTo>
                      <a:cubicBezTo>
                        <a:pt x="49" y="135"/>
                        <a:pt x="49" y="136"/>
                        <a:pt x="49" y="137"/>
                      </a:cubicBezTo>
                      <a:cubicBezTo>
                        <a:pt x="49" y="139"/>
                        <a:pt x="50" y="140"/>
                        <a:pt x="51" y="140"/>
                      </a:cubicBezTo>
                      <a:cubicBezTo>
                        <a:pt x="51" y="140"/>
                        <a:pt x="52" y="140"/>
                        <a:pt x="52" y="140"/>
                      </a:cubicBezTo>
                      <a:cubicBezTo>
                        <a:pt x="53" y="139"/>
                        <a:pt x="53" y="139"/>
                        <a:pt x="53" y="138"/>
                      </a:cubicBezTo>
                      <a:cubicBezTo>
                        <a:pt x="54" y="137"/>
                        <a:pt x="55" y="137"/>
                        <a:pt x="56" y="136"/>
                      </a:cubicBezTo>
                      <a:cubicBezTo>
                        <a:pt x="57" y="136"/>
                        <a:pt x="59" y="135"/>
                        <a:pt x="60" y="135"/>
                      </a:cubicBezTo>
                      <a:cubicBezTo>
                        <a:pt x="61" y="135"/>
                        <a:pt x="61" y="135"/>
                        <a:pt x="61" y="136"/>
                      </a:cubicBezTo>
                      <a:cubicBezTo>
                        <a:pt x="61" y="137"/>
                        <a:pt x="61" y="137"/>
                        <a:pt x="61" y="137"/>
                      </a:cubicBezTo>
                      <a:cubicBezTo>
                        <a:pt x="61" y="138"/>
                        <a:pt x="63" y="138"/>
                        <a:pt x="63" y="138"/>
                      </a:cubicBezTo>
                      <a:cubicBezTo>
                        <a:pt x="65" y="138"/>
                        <a:pt x="65" y="138"/>
                        <a:pt x="66" y="137"/>
                      </a:cubicBezTo>
                      <a:cubicBezTo>
                        <a:pt x="67" y="136"/>
                        <a:pt x="66" y="135"/>
                        <a:pt x="67" y="134"/>
                      </a:cubicBezTo>
                      <a:cubicBezTo>
                        <a:pt x="68" y="134"/>
                        <a:pt x="70" y="134"/>
                        <a:pt x="71" y="134"/>
                      </a:cubicBezTo>
                      <a:cubicBezTo>
                        <a:pt x="72" y="136"/>
                        <a:pt x="70" y="137"/>
                        <a:pt x="69" y="138"/>
                      </a:cubicBezTo>
                      <a:cubicBezTo>
                        <a:pt x="68" y="139"/>
                        <a:pt x="67" y="140"/>
                        <a:pt x="66" y="140"/>
                      </a:cubicBezTo>
                      <a:cubicBezTo>
                        <a:pt x="64" y="141"/>
                        <a:pt x="62" y="141"/>
                        <a:pt x="61" y="142"/>
                      </a:cubicBezTo>
                      <a:cubicBezTo>
                        <a:pt x="60" y="142"/>
                        <a:pt x="58" y="141"/>
                        <a:pt x="57" y="142"/>
                      </a:cubicBezTo>
                      <a:cubicBezTo>
                        <a:pt x="56" y="142"/>
                        <a:pt x="56" y="144"/>
                        <a:pt x="55" y="144"/>
                      </a:cubicBezTo>
                      <a:cubicBezTo>
                        <a:pt x="56" y="144"/>
                        <a:pt x="58" y="145"/>
                        <a:pt x="59" y="145"/>
                      </a:cubicBezTo>
                      <a:cubicBezTo>
                        <a:pt x="59" y="146"/>
                        <a:pt x="61" y="146"/>
                        <a:pt x="62" y="146"/>
                      </a:cubicBezTo>
                      <a:cubicBezTo>
                        <a:pt x="63" y="146"/>
                        <a:pt x="65" y="146"/>
                        <a:pt x="64" y="147"/>
                      </a:cubicBezTo>
                      <a:cubicBezTo>
                        <a:pt x="64" y="148"/>
                        <a:pt x="62" y="148"/>
                        <a:pt x="61" y="149"/>
                      </a:cubicBezTo>
                      <a:cubicBezTo>
                        <a:pt x="60" y="149"/>
                        <a:pt x="60" y="150"/>
                        <a:pt x="60" y="151"/>
                      </a:cubicBezTo>
                      <a:cubicBezTo>
                        <a:pt x="59" y="152"/>
                        <a:pt x="59" y="151"/>
                        <a:pt x="59" y="150"/>
                      </a:cubicBezTo>
                      <a:cubicBezTo>
                        <a:pt x="58" y="150"/>
                        <a:pt x="58" y="149"/>
                        <a:pt x="58" y="148"/>
                      </a:cubicBezTo>
                      <a:cubicBezTo>
                        <a:pt x="58" y="147"/>
                        <a:pt x="55" y="147"/>
                        <a:pt x="55" y="148"/>
                      </a:cubicBezTo>
                      <a:cubicBezTo>
                        <a:pt x="54" y="148"/>
                        <a:pt x="54" y="149"/>
                        <a:pt x="54" y="149"/>
                      </a:cubicBezTo>
                      <a:cubicBezTo>
                        <a:pt x="53" y="149"/>
                        <a:pt x="52" y="149"/>
                        <a:pt x="51" y="149"/>
                      </a:cubicBezTo>
                      <a:cubicBezTo>
                        <a:pt x="49" y="149"/>
                        <a:pt x="48" y="149"/>
                        <a:pt x="46" y="148"/>
                      </a:cubicBezTo>
                      <a:cubicBezTo>
                        <a:pt x="46" y="148"/>
                        <a:pt x="46" y="147"/>
                        <a:pt x="45" y="146"/>
                      </a:cubicBezTo>
                      <a:cubicBezTo>
                        <a:pt x="45" y="146"/>
                        <a:pt x="45" y="144"/>
                        <a:pt x="45" y="143"/>
                      </a:cubicBezTo>
                      <a:cubicBezTo>
                        <a:pt x="44" y="142"/>
                        <a:pt x="42" y="141"/>
                        <a:pt x="41" y="141"/>
                      </a:cubicBezTo>
                      <a:cubicBezTo>
                        <a:pt x="41" y="141"/>
                        <a:pt x="40" y="141"/>
                        <a:pt x="40" y="141"/>
                      </a:cubicBezTo>
                      <a:cubicBezTo>
                        <a:pt x="39" y="140"/>
                        <a:pt x="39" y="139"/>
                        <a:pt x="39" y="138"/>
                      </a:cubicBezTo>
                      <a:cubicBezTo>
                        <a:pt x="39" y="137"/>
                        <a:pt x="39" y="136"/>
                        <a:pt x="39" y="134"/>
                      </a:cubicBezTo>
                      <a:cubicBezTo>
                        <a:pt x="40" y="133"/>
                        <a:pt x="40" y="131"/>
                        <a:pt x="41" y="130"/>
                      </a:cubicBezTo>
                      <a:cubicBezTo>
                        <a:pt x="41" y="129"/>
                        <a:pt x="41" y="128"/>
                        <a:pt x="42" y="126"/>
                      </a:cubicBezTo>
                      <a:cubicBezTo>
                        <a:pt x="43" y="124"/>
                        <a:pt x="43" y="122"/>
                        <a:pt x="43" y="119"/>
                      </a:cubicBezTo>
                      <a:cubicBezTo>
                        <a:pt x="43" y="119"/>
                        <a:pt x="43" y="118"/>
                        <a:pt x="43" y="117"/>
                      </a:cubicBezTo>
                      <a:cubicBezTo>
                        <a:pt x="42" y="115"/>
                        <a:pt x="40" y="116"/>
                        <a:pt x="40" y="117"/>
                      </a:cubicBezTo>
                      <a:cubicBezTo>
                        <a:pt x="39" y="119"/>
                        <a:pt x="39" y="121"/>
                        <a:pt x="39" y="122"/>
                      </a:cubicBezTo>
                      <a:cubicBezTo>
                        <a:pt x="40" y="124"/>
                        <a:pt x="39" y="124"/>
                        <a:pt x="38" y="125"/>
                      </a:cubicBezTo>
                      <a:cubicBezTo>
                        <a:pt x="37" y="127"/>
                        <a:pt x="37" y="130"/>
                        <a:pt x="36" y="132"/>
                      </a:cubicBezTo>
                      <a:cubicBezTo>
                        <a:pt x="36" y="134"/>
                        <a:pt x="36" y="134"/>
                        <a:pt x="36" y="136"/>
                      </a:cubicBezTo>
                      <a:cubicBezTo>
                        <a:pt x="36" y="136"/>
                        <a:pt x="37" y="138"/>
                        <a:pt x="36" y="139"/>
                      </a:cubicBezTo>
                      <a:cubicBezTo>
                        <a:pt x="35" y="138"/>
                        <a:pt x="34" y="135"/>
                        <a:pt x="33" y="133"/>
                      </a:cubicBezTo>
                      <a:cubicBezTo>
                        <a:pt x="33" y="132"/>
                        <a:pt x="33" y="130"/>
                        <a:pt x="33" y="129"/>
                      </a:cubicBezTo>
                      <a:cubicBezTo>
                        <a:pt x="33" y="126"/>
                        <a:pt x="33" y="124"/>
                        <a:pt x="33" y="121"/>
                      </a:cubicBezTo>
                      <a:cubicBezTo>
                        <a:pt x="33" y="118"/>
                        <a:pt x="31" y="114"/>
                        <a:pt x="30" y="112"/>
                      </a:cubicBezTo>
                      <a:cubicBezTo>
                        <a:pt x="29" y="111"/>
                        <a:pt x="28" y="110"/>
                        <a:pt x="28" y="109"/>
                      </a:cubicBezTo>
                      <a:cubicBezTo>
                        <a:pt x="27" y="108"/>
                        <a:pt x="26" y="107"/>
                        <a:pt x="26" y="106"/>
                      </a:cubicBezTo>
                      <a:cubicBezTo>
                        <a:pt x="24" y="104"/>
                        <a:pt x="22" y="103"/>
                        <a:pt x="20" y="105"/>
                      </a:cubicBezTo>
                      <a:cubicBezTo>
                        <a:pt x="19" y="107"/>
                        <a:pt x="18" y="109"/>
                        <a:pt x="17" y="110"/>
                      </a:cubicBezTo>
                      <a:cubicBezTo>
                        <a:pt x="17" y="112"/>
                        <a:pt x="18" y="114"/>
                        <a:pt x="18" y="115"/>
                      </a:cubicBezTo>
                      <a:cubicBezTo>
                        <a:pt x="18" y="117"/>
                        <a:pt x="18" y="118"/>
                        <a:pt x="20" y="119"/>
                      </a:cubicBezTo>
                      <a:cubicBezTo>
                        <a:pt x="20" y="119"/>
                        <a:pt x="21" y="120"/>
                        <a:pt x="21" y="121"/>
                      </a:cubicBezTo>
                      <a:cubicBezTo>
                        <a:pt x="21" y="121"/>
                        <a:pt x="21" y="122"/>
                        <a:pt x="21" y="123"/>
                      </a:cubicBezTo>
                      <a:cubicBezTo>
                        <a:pt x="21" y="123"/>
                        <a:pt x="23" y="124"/>
                        <a:pt x="22" y="125"/>
                      </a:cubicBezTo>
                      <a:cubicBezTo>
                        <a:pt x="22" y="125"/>
                        <a:pt x="21" y="124"/>
                        <a:pt x="20" y="123"/>
                      </a:cubicBezTo>
                      <a:cubicBezTo>
                        <a:pt x="20" y="123"/>
                        <a:pt x="20" y="123"/>
                        <a:pt x="19" y="123"/>
                      </a:cubicBezTo>
                      <a:cubicBezTo>
                        <a:pt x="18" y="123"/>
                        <a:pt x="17" y="124"/>
                        <a:pt x="16" y="123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3" y="120"/>
                        <a:pt x="12" y="120"/>
                        <a:pt x="11" y="119"/>
                      </a:cubicBezTo>
                      <a:cubicBezTo>
                        <a:pt x="11" y="119"/>
                        <a:pt x="10" y="118"/>
                        <a:pt x="10" y="118"/>
                      </a:cubicBezTo>
                      <a:cubicBezTo>
                        <a:pt x="9" y="117"/>
                        <a:pt x="9" y="117"/>
                        <a:pt x="9" y="116"/>
                      </a:cubicBezTo>
                      <a:cubicBezTo>
                        <a:pt x="8" y="115"/>
                        <a:pt x="8" y="113"/>
                        <a:pt x="7" y="113"/>
                      </a:cubicBezTo>
                      <a:cubicBezTo>
                        <a:pt x="6" y="114"/>
                        <a:pt x="6" y="116"/>
                        <a:pt x="6" y="117"/>
                      </a:cubicBezTo>
                      <a:cubicBezTo>
                        <a:pt x="7" y="118"/>
                        <a:pt x="7" y="119"/>
                        <a:pt x="8" y="120"/>
                      </a:cubicBezTo>
                      <a:cubicBezTo>
                        <a:pt x="8" y="121"/>
                        <a:pt x="7" y="123"/>
                        <a:pt x="8" y="123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7" y="124"/>
                        <a:pt x="8" y="126"/>
                        <a:pt x="8" y="127"/>
                      </a:cubicBezTo>
                      <a:cubicBezTo>
                        <a:pt x="8" y="127"/>
                        <a:pt x="8" y="128"/>
                        <a:pt x="8" y="129"/>
                      </a:cubicBezTo>
                      <a:cubicBezTo>
                        <a:pt x="8" y="129"/>
                        <a:pt x="9" y="130"/>
                        <a:pt x="8" y="131"/>
                      </a:cubicBezTo>
                      <a:cubicBezTo>
                        <a:pt x="7" y="132"/>
                        <a:pt x="5" y="128"/>
                        <a:pt x="4" y="127"/>
                      </a:cubicBezTo>
                      <a:cubicBezTo>
                        <a:pt x="4" y="126"/>
                        <a:pt x="3" y="123"/>
                        <a:pt x="1" y="123"/>
                      </a:cubicBezTo>
                      <a:cubicBezTo>
                        <a:pt x="1" y="124"/>
                        <a:pt x="1" y="124"/>
                        <a:pt x="1" y="125"/>
                      </a:cubicBezTo>
                      <a:cubicBezTo>
                        <a:pt x="1" y="125"/>
                        <a:pt x="0" y="126"/>
                        <a:pt x="0" y="126"/>
                      </a:cubicBezTo>
                      <a:cubicBezTo>
                        <a:pt x="0" y="129"/>
                        <a:pt x="0" y="131"/>
                        <a:pt x="0" y="133"/>
                      </a:cubicBezTo>
                      <a:cubicBezTo>
                        <a:pt x="0" y="135"/>
                        <a:pt x="0" y="136"/>
                        <a:pt x="2" y="137"/>
                      </a:cubicBezTo>
                      <a:cubicBezTo>
                        <a:pt x="2" y="138"/>
                        <a:pt x="3" y="139"/>
                        <a:pt x="4" y="139"/>
                      </a:cubicBezTo>
                      <a:cubicBezTo>
                        <a:pt x="5" y="140"/>
                        <a:pt x="6" y="140"/>
                        <a:pt x="7" y="140"/>
                      </a:cubicBezTo>
                      <a:cubicBezTo>
                        <a:pt x="8" y="140"/>
                        <a:pt x="8" y="140"/>
                        <a:pt x="9" y="139"/>
                      </a:cubicBezTo>
                      <a:cubicBezTo>
                        <a:pt x="9" y="138"/>
                        <a:pt x="10" y="136"/>
                        <a:pt x="12" y="136"/>
                      </a:cubicBezTo>
                      <a:cubicBezTo>
                        <a:pt x="13" y="136"/>
                        <a:pt x="15" y="137"/>
                        <a:pt x="16" y="138"/>
                      </a:cubicBezTo>
                      <a:cubicBezTo>
                        <a:pt x="16" y="138"/>
                        <a:pt x="16" y="139"/>
                        <a:pt x="16" y="139"/>
                      </a:cubicBezTo>
                      <a:cubicBezTo>
                        <a:pt x="17" y="139"/>
                        <a:pt x="17" y="139"/>
                        <a:pt x="18" y="140"/>
                      </a:cubicBezTo>
                      <a:cubicBezTo>
                        <a:pt x="19" y="141"/>
                        <a:pt x="21" y="142"/>
                        <a:pt x="22" y="144"/>
                      </a:cubicBezTo>
                      <a:cubicBezTo>
                        <a:pt x="20" y="144"/>
                        <a:pt x="19" y="143"/>
                        <a:pt x="17" y="143"/>
                      </a:cubicBezTo>
                      <a:cubicBezTo>
                        <a:pt x="17" y="143"/>
                        <a:pt x="14" y="141"/>
                        <a:pt x="13" y="141"/>
                      </a:cubicBezTo>
                      <a:cubicBezTo>
                        <a:pt x="12" y="141"/>
                        <a:pt x="12" y="143"/>
                        <a:pt x="12" y="144"/>
                      </a:cubicBezTo>
                      <a:cubicBezTo>
                        <a:pt x="11" y="148"/>
                        <a:pt x="14" y="150"/>
                        <a:pt x="17" y="153"/>
                      </a:cubicBezTo>
                      <a:cubicBezTo>
                        <a:pt x="18" y="154"/>
                        <a:pt x="19" y="155"/>
                        <a:pt x="20" y="156"/>
                      </a:cubicBezTo>
                      <a:cubicBezTo>
                        <a:pt x="20" y="157"/>
                        <a:pt x="21" y="157"/>
                        <a:pt x="21" y="158"/>
                      </a:cubicBezTo>
                      <a:cubicBezTo>
                        <a:pt x="22" y="159"/>
                        <a:pt x="23" y="160"/>
                        <a:pt x="26" y="160"/>
                      </a:cubicBezTo>
                      <a:cubicBezTo>
                        <a:pt x="27" y="160"/>
                        <a:pt x="27" y="160"/>
                        <a:pt x="28" y="159"/>
                      </a:cubicBezTo>
                      <a:cubicBezTo>
                        <a:pt x="28" y="159"/>
                        <a:pt x="29" y="159"/>
                        <a:pt x="30" y="159"/>
                      </a:cubicBezTo>
                      <a:cubicBezTo>
                        <a:pt x="30" y="159"/>
                        <a:pt x="30" y="158"/>
                        <a:pt x="31" y="158"/>
                      </a:cubicBezTo>
                      <a:cubicBezTo>
                        <a:pt x="32" y="158"/>
                        <a:pt x="32" y="158"/>
                        <a:pt x="33" y="159"/>
                      </a:cubicBezTo>
                      <a:cubicBezTo>
                        <a:pt x="33" y="159"/>
                        <a:pt x="33" y="160"/>
                        <a:pt x="33" y="160"/>
                      </a:cubicBezTo>
                      <a:cubicBezTo>
                        <a:pt x="34" y="160"/>
                        <a:pt x="35" y="160"/>
                        <a:pt x="36" y="160"/>
                      </a:cubicBezTo>
                      <a:cubicBezTo>
                        <a:pt x="37" y="159"/>
                        <a:pt x="40" y="158"/>
                        <a:pt x="42" y="159"/>
                      </a:cubicBezTo>
                      <a:cubicBezTo>
                        <a:pt x="44" y="160"/>
                        <a:pt x="38" y="165"/>
                        <a:pt x="38" y="167"/>
                      </a:cubicBezTo>
                      <a:cubicBezTo>
                        <a:pt x="38" y="168"/>
                        <a:pt x="38" y="169"/>
                        <a:pt x="39" y="170"/>
                      </a:cubicBezTo>
                      <a:cubicBezTo>
                        <a:pt x="40" y="170"/>
                        <a:pt x="40" y="171"/>
                        <a:pt x="41" y="171"/>
                      </a:cubicBezTo>
                      <a:cubicBezTo>
                        <a:pt x="42" y="172"/>
                        <a:pt x="43" y="171"/>
                        <a:pt x="44" y="171"/>
                      </a:cubicBezTo>
                      <a:cubicBezTo>
                        <a:pt x="46" y="170"/>
                        <a:pt x="47" y="169"/>
                        <a:pt x="48" y="168"/>
                      </a:cubicBezTo>
                      <a:cubicBezTo>
                        <a:pt x="50" y="167"/>
                        <a:pt x="49" y="166"/>
                        <a:pt x="50" y="164"/>
                      </a:cubicBezTo>
                      <a:cubicBezTo>
                        <a:pt x="50" y="163"/>
                        <a:pt x="51" y="161"/>
                        <a:pt x="52" y="160"/>
                      </a:cubicBezTo>
                      <a:cubicBezTo>
                        <a:pt x="53" y="159"/>
                        <a:pt x="53" y="159"/>
                        <a:pt x="54" y="158"/>
                      </a:cubicBezTo>
                      <a:cubicBezTo>
                        <a:pt x="54" y="158"/>
                        <a:pt x="55" y="157"/>
                        <a:pt x="55" y="156"/>
                      </a:cubicBezTo>
                      <a:cubicBezTo>
                        <a:pt x="56" y="155"/>
                        <a:pt x="58" y="154"/>
                        <a:pt x="59" y="154"/>
                      </a:cubicBezTo>
                      <a:cubicBezTo>
                        <a:pt x="59" y="154"/>
                        <a:pt x="59" y="154"/>
                        <a:pt x="59" y="154"/>
                      </a:cubicBezTo>
                      <a:cubicBezTo>
                        <a:pt x="60" y="156"/>
                        <a:pt x="56" y="157"/>
                        <a:pt x="58" y="159"/>
                      </a:cubicBezTo>
                      <a:cubicBezTo>
                        <a:pt x="59" y="159"/>
                        <a:pt x="60" y="159"/>
                        <a:pt x="60" y="160"/>
                      </a:cubicBezTo>
                      <a:cubicBezTo>
                        <a:pt x="61" y="160"/>
                        <a:pt x="61" y="161"/>
                        <a:pt x="62" y="162"/>
                      </a:cubicBezTo>
                      <a:cubicBezTo>
                        <a:pt x="63" y="163"/>
                        <a:pt x="64" y="163"/>
                        <a:pt x="66" y="163"/>
                      </a:cubicBezTo>
                      <a:cubicBezTo>
                        <a:pt x="67" y="163"/>
                        <a:pt x="67" y="163"/>
                        <a:pt x="68" y="164"/>
                      </a:cubicBezTo>
                      <a:cubicBezTo>
                        <a:pt x="69" y="166"/>
                        <a:pt x="66" y="165"/>
                        <a:pt x="65" y="165"/>
                      </a:cubicBezTo>
                      <a:cubicBezTo>
                        <a:pt x="64" y="165"/>
                        <a:pt x="64" y="165"/>
                        <a:pt x="64" y="164"/>
                      </a:cubicBezTo>
                      <a:cubicBezTo>
                        <a:pt x="62" y="164"/>
                        <a:pt x="62" y="163"/>
                        <a:pt x="60" y="163"/>
                      </a:cubicBezTo>
                      <a:cubicBezTo>
                        <a:pt x="60" y="163"/>
                        <a:pt x="59" y="163"/>
                        <a:pt x="59" y="163"/>
                      </a:cubicBezTo>
                      <a:cubicBezTo>
                        <a:pt x="58" y="163"/>
                        <a:pt x="57" y="162"/>
                        <a:pt x="56" y="162"/>
                      </a:cubicBezTo>
                      <a:cubicBezTo>
                        <a:pt x="56" y="163"/>
                        <a:pt x="55" y="164"/>
                        <a:pt x="55" y="165"/>
                      </a:cubicBezTo>
                      <a:cubicBezTo>
                        <a:pt x="54" y="166"/>
                        <a:pt x="54" y="167"/>
                        <a:pt x="54" y="168"/>
                      </a:cubicBezTo>
                      <a:cubicBezTo>
                        <a:pt x="54" y="171"/>
                        <a:pt x="57" y="171"/>
                        <a:pt x="59" y="172"/>
                      </a:cubicBezTo>
                      <a:cubicBezTo>
                        <a:pt x="59" y="173"/>
                        <a:pt x="60" y="173"/>
                        <a:pt x="60" y="174"/>
                      </a:cubicBezTo>
                      <a:cubicBezTo>
                        <a:pt x="61" y="174"/>
                        <a:pt x="61" y="175"/>
                        <a:pt x="61" y="175"/>
                      </a:cubicBezTo>
                      <a:cubicBezTo>
                        <a:pt x="60" y="175"/>
                        <a:pt x="59" y="175"/>
                        <a:pt x="58" y="175"/>
                      </a:cubicBezTo>
                      <a:cubicBezTo>
                        <a:pt x="57" y="174"/>
                        <a:pt x="57" y="173"/>
                        <a:pt x="55" y="173"/>
                      </a:cubicBezTo>
                      <a:cubicBezTo>
                        <a:pt x="53" y="173"/>
                        <a:pt x="51" y="174"/>
                        <a:pt x="49" y="174"/>
                      </a:cubicBezTo>
                      <a:cubicBezTo>
                        <a:pt x="49" y="175"/>
                        <a:pt x="48" y="175"/>
                        <a:pt x="48" y="176"/>
                      </a:cubicBezTo>
                      <a:cubicBezTo>
                        <a:pt x="47" y="177"/>
                        <a:pt x="48" y="177"/>
                        <a:pt x="49" y="178"/>
                      </a:cubicBezTo>
                      <a:cubicBezTo>
                        <a:pt x="50" y="178"/>
                        <a:pt x="52" y="179"/>
                        <a:pt x="50" y="180"/>
                      </a:cubicBezTo>
                      <a:cubicBezTo>
                        <a:pt x="50" y="180"/>
                        <a:pt x="49" y="179"/>
                        <a:pt x="49" y="180"/>
                      </a:cubicBezTo>
                      <a:cubicBezTo>
                        <a:pt x="49" y="180"/>
                        <a:pt x="49" y="180"/>
                        <a:pt x="49" y="181"/>
                      </a:cubicBezTo>
                      <a:cubicBezTo>
                        <a:pt x="48" y="181"/>
                        <a:pt x="48" y="181"/>
                        <a:pt x="48" y="182"/>
                      </a:cubicBezTo>
                      <a:cubicBezTo>
                        <a:pt x="48" y="182"/>
                        <a:pt x="48" y="182"/>
                        <a:pt x="48" y="183"/>
                      </a:cubicBezTo>
                      <a:cubicBezTo>
                        <a:pt x="48" y="184"/>
                        <a:pt x="47" y="183"/>
                        <a:pt x="46" y="183"/>
                      </a:cubicBezTo>
                      <a:cubicBezTo>
                        <a:pt x="45" y="184"/>
                        <a:pt x="43" y="186"/>
                        <a:pt x="44" y="187"/>
                      </a:cubicBezTo>
                      <a:cubicBezTo>
                        <a:pt x="45" y="188"/>
                        <a:pt x="47" y="186"/>
                        <a:pt x="47" y="186"/>
                      </a:cubicBezTo>
                      <a:cubicBezTo>
                        <a:pt x="48" y="186"/>
                        <a:pt x="50" y="185"/>
                        <a:pt x="51" y="185"/>
                      </a:cubicBezTo>
                      <a:cubicBezTo>
                        <a:pt x="53" y="186"/>
                        <a:pt x="54" y="188"/>
                        <a:pt x="54" y="189"/>
                      </a:cubicBezTo>
                      <a:cubicBezTo>
                        <a:pt x="52" y="190"/>
                        <a:pt x="49" y="189"/>
                        <a:pt x="48" y="190"/>
                      </a:cubicBezTo>
                      <a:cubicBezTo>
                        <a:pt x="47" y="191"/>
                        <a:pt x="47" y="192"/>
                        <a:pt x="47" y="192"/>
                      </a:cubicBezTo>
                      <a:cubicBezTo>
                        <a:pt x="46" y="194"/>
                        <a:pt x="47" y="195"/>
                        <a:pt x="46" y="196"/>
                      </a:cubicBezTo>
                      <a:cubicBezTo>
                        <a:pt x="45" y="196"/>
                        <a:pt x="44" y="197"/>
                        <a:pt x="44" y="198"/>
                      </a:cubicBezTo>
                      <a:cubicBezTo>
                        <a:pt x="44" y="198"/>
                        <a:pt x="44" y="196"/>
                        <a:pt x="43" y="196"/>
                      </a:cubicBezTo>
                      <a:cubicBezTo>
                        <a:pt x="42" y="196"/>
                        <a:pt x="42" y="197"/>
                        <a:pt x="41" y="197"/>
                      </a:cubicBezTo>
                      <a:cubicBezTo>
                        <a:pt x="40" y="197"/>
                        <a:pt x="39" y="197"/>
                        <a:pt x="39" y="197"/>
                      </a:cubicBezTo>
                      <a:cubicBezTo>
                        <a:pt x="38" y="198"/>
                        <a:pt x="38" y="198"/>
                        <a:pt x="38" y="198"/>
                      </a:cubicBezTo>
                      <a:cubicBezTo>
                        <a:pt x="37" y="198"/>
                        <a:pt x="35" y="198"/>
                        <a:pt x="34" y="198"/>
                      </a:cubicBezTo>
                      <a:cubicBezTo>
                        <a:pt x="33" y="198"/>
                        <a:pt x="33" y="198"/>
                        <a:pt x="32" y="198"/>
                      </a:cubicBezTo>
                      <a:cubicBezTo>
                        <a:pt x="30" y="197"/>
                        <a:pt x="28" y="200"/>
                        <a:pt x="26" y="201"/>
                      </a:cubicBezTo>
                      <a:cubicBezTo>
                        <a:pt x="24" y="203"/>
                        <a:pt x="24" y="203"/>
                        <a:pt x="26" y="204"/>
                      </a:cubicBezTo>
                      <a:cubicBezTo>
                        <a:pt x="28" y="204"/>
                        <a:pt x="30" y="204"/>
                        <a:pt x="32" y="205"/>
                      </a:cubicBezTo>
                      <a:cubicBezTo>
                        <a:pt x="32" y="207"/>
                        <a:pt x="35" y="205"/>
                        <a:pt x="36" y="205"/>
                      </a:cubicBezTo>
                      <a:cubicBezTo>
                        <a:pt x="36" y="207"/>
                        <a:pt x="39" y="207"/>
                        <a:pt x="40" y="207"/>
                      </a:cubicBezTo>
                      <a:cubicBezTo>
                        <a:pt x="42" y="207"/>
                        <a:pt x="44" y="207"/>
                        <a:pt x="45" y="207"/>
                      </a:cubicBezTo>
                      <a:cubicBezTo>
                        <a:pt x="46" y="206"/>
                        <a:pt x="46" y="206"/>
                        <a:pt x="47" y="206"/>
                      </a:cubicBezTo>
                      <a:cubicBezTo>
                        <a:pt x="49" y="207"/>
                        <a:pt x="51" y="206"/>
                        <a:pt x="52" y="206"/>
                      </a:cubicBezTo>
                      <a:cubicBezTo>
                        <a:pt x="55" y="206"/>
                        <a:pt x="57" y="207"/>
                        <a:pt x="59" y="207"/>
                      </a:cubicBezTo>
                      <a:cubicBezTo>
                        <a:pt x="58" y="209"/>
                        <a:pt x="52" y="208"/>
                        <a:pt x="50" y="208"/>
                      </a:cubicBezTo>
                      <a:cubicBezTo>
                        <a:pt x="49" y="208"/>
                        <a:pt x="48" y="207"/>
                        <a:pt x="46" y="207"/>
                      </a:cubicBezTo>
                      <a:cubicBezTo>
                        <a:pt x="45" y="208"/>
                        <a:pt x="44" y="209"/>
                        <a:pt x="43" y="209"/>
                      </a:cubicBezTo>
                      <a:cubicBezTo>
                        <a:pt x="43" y="210"/>
                        <a:pt x="42" y="210"/>
                        <a:pt x="42" y="210"/>
                      </a:cubicBezTo>
                      <a:cubicBezTo>
                        <a:pt x="41" y="211"/>
                        <a:pt x="40" y="210"/>
                        <a:pt x="39" y="210"/>
                      </a:cubicBezTo>
                      <a:cubicBezTo>
                        <a:pt x="38" y="211"/>
                        <a:pt x="38" y="213"/>
                        <a:pt x="39" y="213"/>
                      </a:cubicBezTo>
                      <a:cubicBezTo>
                        <a:pt x="40" y="214"/>
                        <a:pt x="40" y="214"/>
                        <a:pt x="41" y="214"/>
                      </a:cubicBezTo>
                      <a:cubicBezTo>
                        <a:pt x="42" y="215"/>
                        <a:pt x="42" y="214"/>
                        <a:pt x="42" y="216"/>
                      </a:cubicBezTo>
                      <a:cubicBezTo>
                        <a:pt x="42" y="216"/>
                        <a:pt x="42" y="217"/>
                        <a:pt x="43" y="217"/>
                      </a:cubicBezTo>
                      <a:cubicBezTo>
                        <a:pt x="44" y="218"/>
                        <a:pt x="44" y="218"/>
                        <a:pt x="45" y="218"/>
                      </a:cubicBezTo>
                      <a:cubicBezTo>
                        <a:pt x="46" y="218"/>
                        <a:pt x="47" y="219"/>
                        <a:pt x="48" y="219"/>
                      </a:cubicBezTo>
                      <a:cubicBezTo>
                        <a:pt x="49" y="220"/>
                        <a:pt x="50" y="220"/>
                        <a:pt x="50" y="220"/>
                      </a:cubicBezTo>
                      <a:cubicBezTo>
                        <a:pt x="51" y="220"/>
                        <a:pt x="52" y="221"/>
                        <a:pt x="52" y="220"/>
                      </a:cubicBezTo>
                      <a:cubicBezTo>
                        <a:pt x="54" y="221"/>
                        <a:pt x="54" y="222"/>
                        <a:pt x="56" y="222"/>
                      </a:cubicBezTo>
                      <a:cubicBezTo>
                        <a:pt x="57" y="222"/>
                        <a:pt x="58" y="222"/>
                        <a:pt x="58" y="223"/>
                      </a:cubicBezTo>
                      <a:cubicBezTo>
                        <a:pt x="59" y="224"/>
                        <a:pt x="59" y="225"/>
                        <a:pt x="57" y="225"/>
                      </a:cubicBezTo>
                      <a:cubicBezTo>
                        <a:pt x="57" y="225"/>
                        <a:pt x="56" y="225"/>
                        <a:pt x="55" y="224"/>
                      </a:cubicBezTo>
                      <a:cubicBezTo>
                        <a:pt x="54" y="224"/>
                        <a:pt x="54" y="224"/>
                        <a:pt x="53" y="223"/>
                      </a:cubicBezTo>
                      <a:cubicBezTo>
                        <a:pt x="52" y="222"/>
                        <a:pt x="50" y="222"/>
                        <a:pt x="49" y="221"/>
                      </a:cubicBezTo>
                      <a:cubicBezTo>
                        <a:pt x="47" y="220"/>
                        <a:pt x="46" y="220"/>
                        <a:pt x="44" y="219"/>
                      </a:cubicBezTo>
                      <a:cubicBezTo>
                        <a:pt x="43" y="218"/>
                        <a:pt x="43" y="218"/>
                        <a:pt x="42" y="218"/>
                      </a:cubicBezTo>
                      <a:cubicBezTo>
                        <a:pt x="41" y="217"/>
                        <a:pt x="41" y="217"/>
                        <a:pt x="41" y="217"/>
                      </a:cubicBezTo>
                      <a:cubicBezTo>
                        <a:pt x="41" y="217"/>
                        <a:pt x="41" y="216"/>
                        <a:pt x="40" y="215"/>
                      </a:cubicBezTo>
                      <a:cubicBezTo>
                        <a:pt x="39" y="214"/>
                        <a:pt x="38" y="214"/>
                        <a:pt x="38" y="213"/>
                      </a:cubicBezTo>
                      <a:cubicBezTo>
                        <a:pt x="37" y="212"/>
                        <a:pt x="37" y="211"/>
                        <a:pt x="36" y="211"/>
                      </a:cubicBezTo>
                      <a:cubicBezTo>
                        <a:pt x="35" y="210"/>
                        <a:pt x="34" y="210"/>
                        <a:pt x="33" y="210"/>
                      </a:cubicBezTo>
                      <a:cubicBezTo>
                        <a:pt x="30" y="209"/>
                        <a:pt x="28" y="212"/>
                        <a:pt x="26" y="213"/>
                      </a:cubicBezTo>
                      <a:cubicBezTo>
                        <a:pt x="25" y="214"/>
                        <a:pt x="24" y="215"/>
                        <a:pt x="23" y="216"/>
                      </a:cubicBezTo>
                      <a:cubicBezTo>
                        <a:pt x="23" y="216"/>
                        <a:pt x="22" y="218"/>
                        <a:pt x="23" y="219"/>
                      </a:cubicBezTo>
                      <a:cubicBezTo>
                        <a:pt x="23" y="220"/>
                        <a:pt x="25" y="221"/>
                        <a:pt x="26" y="221"/>
                      </a:cubicBezTo>
                      <a:cubicBezTo>
                        <a:pt x="27" y="222"/>
                        <a:pt x="29" y="221"/>
                        <a:pt x="30" y="222"/>
                      </a:cubicBezTo>
                      <a:cubicBezTo>
                        <a:pt x="31" y="222"/>
                        <a:pt x="30" y="223"/>
                        <a:pt x="31" y="222"/>
                      </a:cubicBezTo>
                      <a:cubicBezTo>
                        <a:pt x="31" y="223"/>
                        <a:pt x="31" y="225"/>
                        <a:pt x="30" y="225"/>
                      </a:cubicBezTo>
                      <a:cubicBezTo>
                        <a:pt x="30" y="225"/>
                        <a:pt x="28" y="225"/>
                        <a:pt x="27" y="225"/>
                      </a:cubicBezTo>
                      <a:cubicBezTo>
                        <a:pt x="25" y="225"/>
                        <a:pt x="22" y="225"/>
                        <a:pt x="22" y="228"/>
                      </a:cubicBezTo>
                      <a:cubicBezTo>
                        <a:pt x="23" y="228"/>
                        <a:pt x="25" y="228"/>
                        <a:pt x="26" y="228"/>
                      </a:cubicBezTo>
                      <a:cubicBezTo>
                        <a:pt x="26" y="228"/>
                        <a:pt x="26" y="228"/>
                        <a:pt x="27" y="229"/>
                      </a:cubicBezTo>
                      <a:cubicBezTo>
                        <a:pt x="27" y="229"/>
                        <a:pt x="28" y="229"/>
                        <a:pt x="28" y="229"/>
                      </a:cubicBezTo>
                      <a:cubicBezTo>
                        <a:pt x="29" y="229"/>
                        <a:pt x="30" y="229"/>
                        <a:pt x="31" y="229"/>
                      </a:cubicBezTo>
                      <a:cubicBezTo>
                        <a:pt x="33" y="228"/>
                        <a:pt x="34" y="227"/>
                        <a:pt x="35" y="226"/>
                      </a:cubicBezTo>
                      <a:cubicBezTo>
                        <a:pt x="36" y="226"/>
                        <a:pt x="39" y="225"/>
                        <a:pt x="39" y="226"/>
                      </a:cubicBezTo>
                      <a:cubicBezTo>
                        <a:pt x="40" y="229"/>
                        <a:pt x="35" y="231"/>
                        <a:pt x="33" y="232"/>
                      </a:cubicBezTo>
                      <a:cubicBezTo>
                        <a:pt x="32" y="233"/>
                        <a:pt x="26" y="237"/>
                        <a:pt x="30" y="238"/>
                      </a:cubicBezTo>
                      <a:cubicBezTo>
                        <a:pt x="31" y="238"/>
                        <a:pt x="34" y="238"/>
                        <a:pt x="36" y="238"/>
                      </a:cubicBezTo>
                      <a:cubicBezTo>
                        <a:pt x="38" y="238"/>
                        <a:pt x="39" y="236"/>
                        <a:pt x="41" y="236"/>
                      </a:cubicBezTo>
                      <a:cubicBezTo>
                        <a:pt x="42" y="240"/>
                        <a:pt x="35" y="240"/>
                        <a:pt x="33" y="240"/>
                      </a:cubicBezTo>
                      <a:cubicBezTo>
                        <a:pt x="30" y="240"/>
                        <a:pt x="26" y="240"/>
                        <a:pt x="23" y="239"/>
                      </a:cubicBezTo>
                      <a:cubicBezTo>
                        <a:pt x="22" y="239"/>
                        <a:pt x="20" y="239"/>
                        <a:pt x="18" y="239"/>
                      </a:cubicBezTo>
                      <a:cubicBezTo>
                        <a:pt x="17" y="240"/>
                        <a:pt x="17" y="242"/>
                        <a:pt x="18" y="243"/>
                      </a:cubicBezTo>
                      <a:cubicBezTo>
                        <a:pt x="22" y="245"/>
                        <a:pt x="25" y="247"/>
                        <a:pt x="29" y="247"/>
                      </a:cubicBezTo>
                      <a:cubicBezTo>
                        <a:pt x="30" y="247"/>
                        <a:pt x="32" y="247"/>
                        <a:pt x="34" y="247"/>
                      </a:cubicBezTo>
                      <a:cubicBezTo>
                        <a:pt x="34" y="247"/>
                        <a:pt x="35" y="246"/>
                        <a:pt x="35" y="246"/>
                      </a:cubicBezTo>
                      <a:cubicBezTo>
                        <a:pt x="37" y="245"/>
                        <a:pt x="39" y="245"/>
                        <a:pt x="40" y="244"/>
                      </a:cubicBezTo>
                      <a:cubicBezTo>
                        <a:pt x="43" y="243"/>
                        <a:pt x="47" y="244"/>
                        <a:pt x="50" y="243"/>
                      </a:cubicBezTo>
                      <a:cubicBezTo>
                        <a:pt x="51" y="242"/>
                        <a:pt x="53" y="241"/>
                        <a:pt x="54" y="241"/>
                      </a:cubicBezTo>
                      <a:cubicBezTo>
                        <a:pt x="56" y="240"/>
                        <a:pt x="58" y="239"/>
                        <a:pt x="59" y="236"/>
                      </a:cubicBezTo>
                      <a:cubicBezTo>
                        <a:pt x="59" y="234"/>
                        <a:pt x="58" y="233"/>
                        <a:pt x="58" y="231"/>
                      </a:cubicBezTo>
                      <a:cubicBezTo>
                        <a:pt x="58" y="230"/>
                        <a:pt x="58" y="228"/>
                        <a:pt x="57" y="228"/>
                      </a:cubicBezTo>
                      <a:cubicBezTo>
                        <a:pt x="57" y="228"/>
                        <a:pt x="56" y="227"/>
                        <a:pt x="56" y="227"/>
                      </a:cubicBezTo>
                      <a:cubicBezTo>
                        <a:pt x="57" y="227"/>
                        <a:pt x="57" y="227"/>
                        <a:pt x="58" y="226"/>
                      </a:cubicBezTo>
                      <a:cubicBezTo>
                        <a:pt x="58" y="226"/>
                        <a:pt x="60" y="226"/>
                        <a:pt x="60" y="226"/>
                      </a:cubicBezTo>
                      <a:cubicBezTo>
                        <a:pt x="60" y="226"/>
                        <a:pt x="61" y="225"/>
                        <a:pt x="61" y="225"/>
                      </a:cubicBezTo>
                      <a:cubicBezTo>
                        <a:pt x="62" y="224"/>
                        <a:pt x="62" y="223"/>
                        <a:pt x="62" y="223"/>
                      </a:cubicBezTo>
                      <a:cubicBezTo>
                        <a:pt x="62" y="222"/>
                        <a:pt x="62" y="222"/>
                        <a:pt x="63" y="221"/>
                      </a:cubicBezTo>
                      <a:cubicBezTo>
                        <a:pt x="64" y="221"/>
                        <a:pt x="64" y="220"/>
                        <a:pt x="64" y="220"/>
                      </a:cubicBezTo>
                      <a:cubicBezTo>
                        <a:pt x="65" y="219"/>
                        <a:pt x="66" y="219"/>
                        <a:pt x="67" y="218"/>
                      </a:cubicBezTo>
                      <a:cubicBezTo>
                        <a:pt x="67" y="217"/>
                        <a:pt x="67" y="215"/>
                        <a:pt x="68" y="214"/>
                      </a:cubicBezTo>
                      <a:cubicBezTo>
                        <a:pt x="69" y="213"/>
                        <a:pt x="70" y="213"/>
                        <a:pt x="71" y="212"/>
                      </a:cubicBezTo>
                      <a:cubicBezTo>
                        <a:pt x="71" y="211"/>
                        <a:pt x="72" y="211"/>
                        <a:pt x="72" y="210"/>
                      </a:cubicBezTo>
                      <a:cubicBezTo>
                        <a:pt x="72" y="210"/>
                        <a:pt x="73" y="209"/>
                        <a:pt x="73" y="209"/>
                      </a:cubicBezTo>
                      <a:cubicBezTo>
                        <a:pt x="73" y="209"/>
                        <a:pt x="73" y="209"/>
                        <a:pt x="74" y="208"/>
                      </a:cubicBezTo>
                      <a:cubicBezTo>
                        <a:pt x="74" y="208"/>
                        <a:pt x="74" y="208"/>
                        <a:pt x="74" y="208"/>
                      </a:cubicBezTo>
                      <a:cubicBezTo>
                        <a:pt x="75" y="207"/>
                        <a:pt x="76" y="207"/>
                        <a:pt x="76" y="206"/>
                      </a:cubicBezTo>
                      <a:cubicBezTo>
                        <a:pt x="78" y="204"/>
                        <a:pt x="84" y="196"/>
                        <a:pt x="85" y="195"/>
                      </a:cubicBezTo>
                      <a:cubicBezTo>
                        <a:pt x="85" y="194"/>
                        <a:pt x="86" y="193"/>
                        <a:pt x="86" y="193"/>
                      </a:cubicBezTo>
                      <a:cubicBezTo>
                        <a:pt x="86" y="193"/>
                        <a:pt x="87" y="193"/>
                        <a:pt x="87" y="192"/>
                      </a:cubicBezTo>
                      <a:cubicBezTo>
                        <a:pt x="87" y="192"/>
                        <a:pt x="87" y="191"/>
                        <a:pt x="87" y="191"/>
                      </a:cubicBezTo>
                      <a:cubicBezTo>
                        <a:pt x="88" y="189"/>
                        <a:pt x="98" y="179"/>
                        <a:pt x="99" y="177"/>
                      </a:cubicBezTo>
                      <a:cubicBezTo>
                        <a:pt x="99" y="176"/>
                        <a:pt x="100" y="176"/>
                        <a:pt x="100" y="175"/>
                      </a:cubicBezTo>
                      <a:cubicBezTo>
                        <a:pt x="101" y="174"/>
                        <a:pt x="102" y="172"/>
                        <a:pt x="101" y="175"/>
                      </a:cubicBezTo>
                      <a:cubicBezTo>
                        <a:pt x="100" y="177"/>
                        <a:pt x="92" y="189"/>
                        <a:pt x="92" y="189"/>
                      </a:cubicBezTo>
                      <a:cubicBezTo>
                        <a:pt x="90" y="190"/>
                        <a:pt x="90" y="191"/>
                        <a:pt x="89" y="192"/>
                      </a:cubicBezTo>
                      <a:cubicBezTo>
                        <a:pt x="86" y="195"/>
                        <a:pt x="85" y="198"/>
                        <a:pt x="82" y="202"/>
                      </a:cubicBezTo>
                      <a:cubicBezTo>
                        <a:pt x="81" y="203"/>
                        <a:pt x="81" y="204"/>
                        <a:pt x="79" y="206"/>
                      </a:cubicBezTo>
                      <a:cubicBezTo>
                        <a:pt x="78" y="208"/>
                        <a:pt x="76" y="209"/>
                        <a:pt x="75" y="211"/>
                      </a:cubicBezTo>
                      <a:cubicBezTo>
                        <a:pt x="72" y="214"/>
                        <a:pt x="72" y="218"/>
                        <a:pt x="70" y="222"/>
                      </a:cubicBezTo>
                      <a:cubicBezTo>
                        <a:pt x="70" y="223"/>
                        <a:pt x="69" y="222"/>
                        <a:pt x="69" y="223"/>
                      </a:cubicBezTo>
                      <a:cubicBezTo>
                        <a:pt x="68" y="224"/>
                        <a:pt x="69" y="226"/>
                        <a:pt x="68" y="226"/>
                      </a:cubicBezTo>
                      <a:cubicBezTo>
                        <a:pt x="68" y="227"/>
                        <a:pt x="68" y="229"/>
                        <a:pt x="68" y="230"/>
                      </a:cubicBezTo>
                      <a:cubicBezTo>
                        <a:pt x="70" y="229"/>
                        <a:pt x="73" y="229"/>
                        <a:pt x="75" y="229"/>
                      </a:cubicBezTo>
                      <a:cubicBezTo>
                        <a:pt x="68" y="231"/>
                        <a:pt x="68" y="231"/>
                        <a:pt x="68" y="231"/>
                      </a:cubicBezTo>
                      <a:cubicBezTo>
                        <a:pt x="68" y="231"/>
                        <a:pt x="68" y="232"/>
                        <a:pt x="68" y="232"/>
                      </a:cubicBezTo>
                      <a:cubicBezTo>
                        <a:pt x="67" y="232"/>
                        <a:pt x="67" y="232"/>
                        <a:pt x="66" y="232"/>
                      </a:cubicBezTo>
                      <a:cubicBezTo>
                        <a:pt x="68" y="231"/>
                        <a:pt x="68" y="231"/>
                        <a:pt x="68" y="231"/>
                      </a:cubicBezTo>
                      <a:cubicBezTo>
                        <a:pt x="68" y="231"/>
                        <a:pt x="68" y="230"/>
                        <a:pt x="68" y="230"/>
                      </a:cubicBezTo>
                      <a:cubicBezTo>
                        <a:pt x="68" y="230"/>
                        <a:pt x="67" y="230"/>
                        <a:pt x="67" y="231"/>
                      </a:cubicBezTo>
                      <a:cubicBezTo>
                        <a:pt x="65" y="232"/>
                        <a:pt x="66" y="233"/>
                        <a:pt x="66" y="236"/>
                      </a:cubicBezTo>
                      <a:cubicBezTo>
                        <a:pt x="62" y="237"/>
                        <a:pt x="63" y="239"/>
                        <a:pt x="61" y="243"/>
                      </a:cubicBezTo>
                      <a:cubicBezTo>
                        <a:pt x="60" y="245"/>
                        <a:pt x="59" y="245"/>
                        <a:pt x="59" y="248"/>
                      </a:cubicBezTo>
                      <a:cubicBezTo>
                        <a:pt x="59" y="250"/>
                        <a:pt x="59" y="252"/>
                        <a:pt x="59" y="254"/>
                      </a:cubicBezTo>
                      <a:cubicBezTo>
                        <a:pt x="60" y="254"/>
                        <a:pt x="64" y="244"/>
                        <a:pt x="67" y="250"/>
                      </a:cubicBezTo>
                      <a:cubicBezTo>
                        <a:pt x="63" y="252"/>
                        <a:pt x="65" y="255"/>
                        <a:pt x="64" y="258"/>
                      </a:cubicBezTo>
                      <a:cubicBezTo>
                        <a:pt x="64" y="258"/>
                        <a:pt x="63" y="258"/>
                        <a:pt x="63" y="258"/>
                      </a:cubicBezTo>
                      <a:cubicBezTo>
                        <a:pt x="62" y="259"/>
                        <a:pt x="62" y="260"/>
                        <a:pt x="63" y="261"/>
                      </a:cubicBezTo>
                      <a:cubicBezTo>
                        <a:pt x="63" y="262"/>
                        <a:pt x="64" y="262"/>
                        <a:pt x="64" y="262"/>
                      </a:cubicBezTo>
                      <a:cubicBezTo>
                        <a:pt x="64" y="262"/>
                        <a:pt x="64" y="263"/>
                        <a:pt x="64" y="264"/>
                      </a:cubicBezTo>
                      <a:cubicBezTo>
                        <a:pt x="61" y="263"/>
                        <a:pt x="62" y="270"/>
                        <a:pt x="62" y="272"/>
                      </a:cubicBezTo>
                      <a:cubicBezTo>
                        <a:pt x="62" y="275"/>
                        <a:pt x="60" y="277"/>
                        <a:pt x="60" y="280"/>
                      </a:cubicBezTo>
                      <a:cubicBezTo>
                        <a:pt x="60" y="283"/>
                        <a:pt x="60" y="286"/>
                        <a:pt x="60" y="288"/>
                      </a:cubicBezTo>
                      <a:cubicBezTo>
                        <a:pt x="59" y="289"/>
                        <a:pt x="60" y="291"/>
                        <a:pt x="60" y="291"/>
                      </a:cubicBezTo>
                      <a:cubicBezTo>
                        <a:pt x="59" y="292"/>
                        <a:pt x="58" y="292"/>
                        <a:pt x="58" y="293"/>
                      </a:cubicBezTo>
                      <a:cubicBezTo>
                        <a:pt x="57" y="294"/>
                        <a:pt x="57" y="294"/>
                        <a:pt x="57" y="296"/>
                      </a:cubicBezTo>
                      <a:cubicBezTo>
                        <a:pt x="62" y="297"/>
                        <a:pt x="63" y="295"/>
                        <a:pt x="65" y="291"/>
                      </a:cubicBezTo>
                      <a:cubicBezTo>
                        <a:pt x="68" y="287"/>
                        <a:pt x="71" y="285"/>
                        <a:pt x="71" y="280"/>
                      </a:cubicBezTo>
                      <a:cubicBezTo>
                        <a:pt x="71" y="277"/>
                        <a:pt x="70" y="271"/>
                        <a:pt x="71" y="268"/>
                      </a:cubicBezTo>
                      <a:cubicBezTo>
                        <a:pt x="73" y="267"/>
                        <a:pt x="75" y="268"/>
                        <a:pt x="77" y="267"/>
                      </a:cubicBezTo>
                      <a:cubicBezTo>
                        <a:pt x="78" y="267"/>
                        <a:pt x="80" y="266"/>
                        <a:pt x="81" y="265"/>
                      </a:cubicBezTo>
                      <a:cubicBezTo>
                        <a:pt x="83" y="269"/>
                        <a:pt x="78" y="270"/>
                        <a:pt x="76" y="273"/>
                      </a:cubicBezTo>
                      <a:cubicBezTo>
                        <a:pt x="75" y="274"/>
                        <a:pt x="76" y="275"/>
                        <a:pt x="75" y="275"/>
                      </a:cubicBezTo>
                      <a:cubicBezTo>
                        <a:pt x="75" y="276"/>
                        <a:pt x="73" y="276"/>
                        <a:pt x="73" y="277"/>
                      </a:cubicBezTo>
                      <a:cubicBezTo>
                        <a:pt x="72" y="278"/>
                        <a:pt x="72" y="281"/>
                        <a:pt x="72" y="282"/>
                      </a:cubicBezTo>
                      <a:cubicBezTo>
                        <a:pt x="73" y="286"/>
                        <a:pt x="75" y="291"/>
                        <a:pt x="79" y="290"/>
                      </a:cubicBezTo>
                      <a:cubicBezTo>
                        <a:pt x="82" y="289"/>
                        <a:pt x="81" y="290"/>
                        <a:pt x="81" y="286"/>
                      </a:cubicBezTo>
                      <a:cubicBezTo>
                        <a:pt x="82" y="284"/>
                        <a:pt x="83" y="283"/>
                        <a:pt x="86" y="284"/>
                      </a:cubicBezTo>
                      <a:cubicBezTo>
                        <a:pt x="86" y="287"/>
                        <a:pt x="86" y="288"/>
                        <a:pt x="88" y="290"/>
                      </a:cubicBezTo>
                      <a:cubicBezTo>
                        <a:pt x="90" y="292"/>
                        <a:pt x="91" y="294"/>
                        <a:pt x="92" y="296"/>
                      </a:cubicBezTo>
                      <a:cubicBezTo>
                        <a:pt x="93" y="298"/>
                        <a:pt x="94" y="301"/>
                        <a:pt x="95" y="298"/>
                      </a:cubicBezTo>
                      <a:cubicBezTo>
                        <a:pt x="95" y="297"/>
                        <a:pt x="95" y="294"/>
                        <a:pt x="95" y="293"/>
                      </a:cubicBezTo>
                      <a:cubicBezTo>
                        <a:pt x="95" y="291"/>
                        <a:pt x="93" y="290"/>
                        <a:pt x="94" y="288"/>
                      </a:cubicBezTo>
                      <a:cubicBezTo>
                        <a:pt x="95" y="288"/>
                        <a:pt x="96" y="288"/>
                        <a:pt x="98" y="288"/>
                      </a:cubicBezTo>
                      <a:cubicBezTo>
                        <a:pt x="98" y="287"/>
                        <a:pt x="98" y="285"/>
                        <a:pt x="98" y="283"/>
                      </a:cubicBezTo>
                      <a:cubicBezTo>
                        <a:pt x="98" y="280"/>
                        <a:pt x="98" y="279"/>
                        <a:pt x="99" y="277"/>
                      </a:cubicBezTo>
                      <a:cubicBezTo>
                        <a:pt x="100" y="276"/>
                        <a:pt x="100" y="273"/>
                        <a:pt x="101" y="272"/>
                      </a:cubicBezTo>
                      <a:cubicBezTo>
                        <a:pt x="104" y="272"/>
                        <a:pt x="103" y="275"/>
                        <a:pt x="103" y="277"/>
                      </a:cubicBezTo>
                      <a:cubicBezTo>
                        <a:pt x="106" y="277"/>
                        <a:pt x="112" y="275"/>
                        <a:pt x="110" y="279"/>
                      </a:cubicBezTo>
                      <a:cubicBezTo>
                        <a:pt x="108" y="280"/>
                        <a:pt x="105" y="279"/>
                        <a:pt x="103" y="280"/>
                      </a:cubicBezTo>
                      <a:cubicBezTo>
                        <a:pt x="101" y="281"/>
                        <a:pt x="102" y="283"/>
                        <a:pt x="102" y="285"/>
                      </a:cubicBezTo>
                      <a:cubicBezTo>
                        <a:pt x="101" y="288"/>
                        <a:pt x="99" y="288"/>
                        <a:pt x="98" y="290"/>
                      </a:cubicBezTo>
                      <a:cubicBezTo>
                        <a:pt x="97" y="292"/>
                        <a:pt x="97" y="294"/>
                        <a:pt x="97" y="296"/>
                      </a:cubicBezTo>
                      <a:cubicBezTo>
                        <a:pt x="98" y="297"/>
                        <a:pt x="98" y="298"/>
                        <a:pt x="99" y="299"/>
                      </a:cubicBezTo>
                      <a:cubicBezTo>
                        <a:pt x="99" y="300"/>
                        <a:pt x="98" y="301"/>
                        <a:pt x="99" y="301"/>
                      </a:cubicBezTo>
                      <a:cubicBezTo>
                        <a:pt x="99" y="302"/>
                        <a:pt x="100" y="302"/>
                        <a:pt x="100" y="302"/>
                      </a:cubicBezTo>
                      <a:cubicBezTo>
                        <a:pt x="101" y="303"/>
                        <a:pt x="102" y="305"/>
                        <a:pt x="103" y="306"/>
                      </a:cubicBezTo>
                      <a:cubicBezTo>
                        <a:pt x="103" y="307"/>
                        <a:pt x="105" y="307"/>
                        <a:pt x="106" y="308"/>
                      </a:cubicBezTo>
                      <a:cubicBezTo>
                        <a:pt x="107" y="308"/>
                        <a:pt x="108" y="310"/>
                        <a:pt x="110" y="310"/>
                      </a:cubicBezTo>
                      <a:cubicBezTo>
                        <a:pt x="111" y="310"/>
                        <a:pt x="112" y="310"/>
                        <a:pt x="113" y="311"/>
                      </a:cubicBezTo>
                      <a:cubicBezTo>
                        <a:pt x="114" y="312"/>
                        <a:pt x="114" y="319"/>
                        <a:pt x="113" y="320"/>
                      </a:cubicBezTo>
                      <a:cubicBezTo>
                        <a:pt x="110" y="320"/>
                        <a:pt x="109" y="324"/>
                        <a:pt x="108" y="327"/>
                      </a:cubicBezTo>
                      <a:cubicBezTo>
                        <a:pt x="107" y="330"/>
                        <a:pt x="107" y="332"/>
                        <a:pt x="106" y="336"/>
                      </a:cubicBezTo>
                      <a:cubicBezTo>
                        <a:pt x="105" y="341"/>
                        <a:pt x="102" y="347"/>
                        <a:pt x="98" y="351"/>
                      </a:cubicBezTo>
                      <a:cubicBezTo>
                        <a:pt x="97" y="353"/>
                        <a:pt x="95" y="355"/>
                        <a:pt x="93" y="356"/>
                      </a:cubicBezTo>
                      <a:cubicBezTo>
                        <a:pt x="91" y="359"/>
                        <a:pt x="91" y="362"/>
                        <a:pt x="91" y="365"/>
                      </a:cubicBezTo>
                      <a:cubicBezTo>
                        <a:pt x="91" y="369"/>
                        <a:pt x="92" y="377"/>
                        <a:pt x="96" y="379"/>
                      </a:cubicBezTo>
                      <a:cubicBezTo>
                        <a:pt x="93" y="380"/>
                        <a:pt x="92" y="373"/>
                        <a:pt x="91" y="372"/>
                      </a:cubicBezTo>
                      <a:cubicBezTo>
                        <a:pt x="90" y="368"/>
                        <a:pt x="88" y="367"/>
                        <a:pt x="84" y="368"/>
                      </a:cubicBezTo>
                      <a:cubicBezTo>
                        <a:pt x="83" y="371"/>
                        <a:pt x="83" y="374"/>
                        <a:pt x="84" y="377"/>
                      </a:cubicBezTo>
                      <a:cubicBezTo>
                        <a:pt x="85" y="380"/>
                        <a:pt x="87" y="383"/>
                        <a:pt x="89" y="385"/>
                      </a:cubicBezTo>
                      <a:cubicBezTo>
                        <a:pt x="90" y="386"/>
                        <a:pt x="92" y="387"/>
                        <a:pt x="93" y="388"/>
                      </a:cubicBezTo>
                      <a:cubicBezTo>
                        <a:pt x="94" y="390"/>
                        <a:pt x="97" y="405"/>
                        <a:pt x="101" y="403"/>
                      </a:cubicBezTo>
                      <a:cubicBezTo>
                        <a:pt x="102" y="398"/>
                        <a:pt x="99" y="392"/>
                        <a:pt x="99" y="387"/>
                      </a:cubicBezTo>
                      <a:cubicBezTo>
                        <a:pt x="99" y="383"/>
                        <a:pt x="98" y="380"/>
                        <a:pt x="102" y="378"/>
                      </a:cubicBezTo>
                      <a:cubicBezTo>
                        <a:pt x="105" y="377"/>
                        <a:pt x="105" y="378"/>
                        <a:pt x="107" y="381"/>
                      </a:cubicBezTo>
                      <a:cubicBezTo>
                        <a:pt x="107" y="382"/>
                        <a:pt x="109" y="382"/>
                        <a:pt x="109" y="382"/>
                      </a:cubicBezTo>
                      <a:cubicBezTo>
                        <a:pt x="110" y="384"/>
                        <a:pt x="111" y="385"/>
                        <a:pt x="112" y="386"/>
                      </a:cubicBezTo>
                      <a:cubicBezTo>
                        <a:pt x="113" y="388"/>
                        <a:pt x="115" y="389"/>
                        <a:pt x="117" y="390"/>
                      </a:cubicBezTo>
                      <a:cubicBezTo>
                        <a:pt x="121" y="394"/>
                        <a:pt x="123" y="399"/>
                        <a:pt x="130" y="399"/>
                      </a:cubicBezTo>
                      <a:cubicBezTo>
                        <a:pt x="131" y="395"/>
                        <a:pt x="130" y="395"/>
                        <a:pt x="128" y="391"/>
                      </a:cubicBezTo>
                      <a:cubicBezTo>
                        <a:pt x="127" y="388"/>
                        <a:pt x="127" y="385"/>
                        <a:pt x="127" y="381"/>
                      </a:cubicBezTo>
                      <a:cubicBezTo>
                        <a:pt x="127" y="376"/>
                        <a:pt x="130" y="380"/>
                        <a:pt x="133" y="382"/>
                      </a:cubicBezTo>
                      <a:cubicBezTo>
                        <a:pt x="137" y="384"/>
                        <a:pt x="136" y="385"/>
                        <a:pt x="137" y="390"/>
                      </a:cubicBezTo>
                      <a:cubicBezTo>
                        <a:pt x="139" y="390"/>
                        <a:pt x="142" y="391"/>
                        <a:pt x="145" y="391"/>
                      </a:cubicBezTo>
                      <a:cubicBezTo>
                        <a:pt x="145" y="391"/>
                        <a:pt x="147" y="392"/>
                        <a:pt x="147" y="392"/>
                      </a:cubicBezTo>
                      <a:cubicBezTo>
                        <a:pt x="148" y="392"/>
                        <a:pt x="149" y="390"/>
                        <a:pt x="150" y="390"/>
                      </a:cubicBezTo>
                      <a:cubicBezTo>
                        <a:pt x="153" y="389"/>
                        <a:pt x="154" y="390"/>
                        <a:pt x="156" y="388"/>
                      </a:cubicBezTo>
                      <a:cubicBezTo>
                        <a:pt x="158" y="386"/>
                        <a:pt x="158" y="385"/>
                        <a:pt x="160" y="383"/>
                      </a:cubicBezTo>
                      <a:cubicBezTo>
                        <a:pt x="162" y="381"/>
                        <a:pt x="162" y="380"/>
                        <a:pt x="165" y="381"/>
                      </a:cubicBezTo>
                      <a:cubicBezTo>
                        <a:pt x="166" y="381"/>
                        <a:pt x="166" y="382"/>
                        <a:pt x="166" y="383"/>
                      </a:cubicBezTo>
                      <a:cubicBezTo>
                        <a:pt x="167" y="383"/>
                        <a:pt x="168" y="382"/>
                        <a:pt x="168" y="383"/>
                      </a:cubicBezTo>
                      <a:cubicBezTo>
                        <a:pt x="169" y="383"/>
                        <a:pt x="170" y="383"/>
                        <a:pt x="171" y="383"/>
                      </a:cubicBezTo>
                      <a:cubicBezTo>
                        <a:pt x="174" y="382"/>
                        <a:pt x="175" y="381"/>
                        <a:pt x="174" y="378"/>
                      </a:cubicBezTo>
                      <a:cubicBezTo>
                        <a:pt x="174" y="377"/>
                        <a:pt x="172" y="376"/>
                        <a:pt x="171" y="375"/>
                      </a:cubicBezTo>
                      <a:cubicBezTo>
                        <a:pt x="171" y="374"/>
                        <a:pt x="171" y="373"/>
                        <a:pt x="172" y="372"/>
                      </a:cubicBezTo>
                      <a:cubicBezTo>
                        <a:pt x="175" y="371"/>
                        <a:pt x="177" y="372"/>
                        <a:pt x="180" y="372"/>
                      </a:cubicBezTo>
                      <a:cubicBezTo>
                        <a:pt x="183" y="372"/>
                        <a:pt x="185" y="372"/>
                        <a:pt x="187" y="372"/>
                      </a:cubicBezTo>
                      <a:cubicBezTo>
                        <a:pt x="189" y="371"/>
                        <a:pt x="191" y="370"/>
                        <a:pt x="193" y="369"/>
                      </a:cubicBezTo>
                      <a:cubicBezTo>
                        <a:pt x="196" y="368"/>
                        <a:pt x="197" y="366"/>
                        <a:pt x="201" y="367"/>
                      </a:cubicBezTo>
                      <a:cubicBezTo>
                        <a:pt x="201" y="368"/>
                        <a:pt x="201" y="369"/>
                        <a:pt x="201" y="371"/>
                      </a:cubicBezTo>
                      <a:cubicBezTo>
                        <a:pt x="197" y="370"/>
                        <a:pt x="195" y="375"/>
                        <a:pt x="192" y="375"/>
                      </a:cubicBezTo>
                      <a:cubicBezTo>
                        <a:pt x="190" y="376"/>
                        <a:pt x="189" y="373"/>
                        <a:pt x="187" y="374"/>
                      </a:cubicBezTo>
                      <a:cubicBezTo>
                        <a:pt x="186" y="375"/>
                        <a:pt x="186" y="377"/>
                        <a:pt x="186" y="378"/>
                      </a:cubicBezTo>
                      <a:cubicBezTo>
                        <a:pt x="185" y="378"/>
                        <a:pt x="183" y="378"/>
                        <a:pt x="182" y="378"/>
                      </a:cubicBezTo>
                      <a:cubicBezTo>
                        <a:pt x="180" y="379"/>
                        <a:pt x="182" y="378"/>
                        <a:pt x="180" y="380"/>
                      </a:cubicBezTo>
                      <a:cubicBezTo>
                        <a:pt x="179" y="382"/>
                        <a:pt x="178" y="385"/>
                        <a:pt x="176" y="388"/>
                      </a:cubicBezTo>
                      <a:cubicBezTo>
                        <a:pt x="175" y="389"/>
                        <a:pt x="175" y="390"/>
                        <a:pt x="174" y="391"/>
                      </a:cubicBezTo>
                      <a:cubicBezTo>
                        <a:pt x="174" y="391"/>
                        <a:pt x="174" y="392"/>
                        <a:pt x="173" y="392"/>
                      </a:cubicBezTo>
                      <a:cubicBezTo>
                        <a:pt x="173" y="392"/>
                        <a:pt x="172" y="392"/>
                        <a:pt x="171" y="392"/>
                      </a:cubicBezTo>
                      <a:cubicBezTo>
                        <a:pt x="170" y="393"/>
                        <a:pt x="170" y="394"/>
                        <a:pt x="169" y="395"/>
                      </a:cubicBezTo>
                      <a:cubicBezTo>
                        <a:pt x="169" y="396"/>
                        <a:pt x="169" y="397"/>
                        <a:pt x="169" y="397"/>
                      </a:cubicBezTo>
                      <a:cubicBezTo>
                        <a:pt x="169" y="398"/>
                        <a:pt x="168" y="398"/>
                        <a:pt x="168" y="399"/>
                      </a:cubicBezTo>
                      <a:cubicBezTo>
                        <a:pt x="165" y="402"/>
                        <a:pt x="164" y="409"/>
                        <a:pt x="165" y="414"/>
                      </a:cubicBezTo>
                      <a:cubicBezTo>
                        <a:pt x="166" y="418"/>
                        <a:pt x="171" y="422"/>
                        <a:pt x="172" y="425"/>
                      </a:cubicBezTo>
                      <a:cubicBezTo>
                        <a:pt x="173" y="427"/>
                        <a:pt x="173" y="429"/>
                        <a:pt x="174" y="430"/>
                      </a:cubicBezTo>
                      <a:cubicBezTo>
                        <a:pt x="174" y="431"/>
                        <a:pt x="175" y="432"/>
                        <a:pt x="176" y="433"/>
                      </a:cubicBezTo>
                      <a:cubicBezTo>
                        <a:pt x="176" y="434"/>
                        <a:pt x="177" y="434"/>
                        <a:pt x="177" y="435"/>
                      </a:cubicBezTo>
                      <a:cubicBezTo>
                        <a:pt x="178" y="435"/>
                        <a:pt x="177" y="436"/>
                        <a:pt x="177" y="437"/>
                      </a:cubicBezTo>
                      <a:cubicBezTo>
                        <a:pt x="180" y="441"/>
                        <a:pt x="186" y="442"/>
                        <a:pt x="185" y="448"/>
                      </a:cubicBezTo>
                      <a:cubicBezTo>
                        <a:pt x="184" y="450"/>
                        <a:pt x="182" y="452"/>
                        <a:pt x="185" y="454"/>
                      </a:cubicBezTo>
                      <a:cubicBezTo>
                        <a:pt x="185" y="455"/>
                        <a:pt x="187" y="456"/>
                        <a:pt x="188" y="456"/>
                      </a:cubicBezTo>
                      <a:cubicBezTo>
                        <a:pt x="190" y="455"/>
                        <a:pt x="189" y="454"/>
                        <a:pt x="190" y="453"/>
                      </a:cubicBezTo>
                      <a:cubicBezTo>
                        <a:pt x="192" y="452"/>
                        <a:pt x="193" y="453"/>
                        <a:pt x="195" y="451"/>
                      </a:cubicBezTo>
                      <a:cubicBezTo>
                        <a:pt x="196" y="449"/>
                        <a:pt x="196" y="447"/>
                        <a:pt x="199" y="448"/>
                      </a:cubicBezTo>
                      <a:cubicBezTo>
                        <a:pt x="202" y="449"/>
                        <a:pt x="203" y="452"/>
                        <a:pt x="205" y="448"/>
                      </a:cubicBezTo>
                      <a:cubicBezTo>
                        <a:pt x="206" y="446"/>
                        <a:pt x="206" y="442"/>
                        <a:pt x="209" y="443"/>
                      </a:cubicBezTo>
                      <a:cubicBezTo>
                        <a:pt x="212" y="443"/>
                        <a:pt x="213" y="447"/>
                        <a:pt x="212" y="449"/>
                      </a:cubicBezTo>
                      <a:cubicBezTo>
                        <a:pt x="212" y="452"/>
                        <a:pt x="209" y="452"/>
                        <a:pt x="208" y="455"/>
                      </a:cubicBezTo>
                      <a:cubicBezTo>
                        <a:pt x="206" y="455"/>
                        <a:pt x="205" y="459"/>
                        <a:pt x="205" y="461"/>
                      </a:cubicBezTo>
                      <a:cubicBezTo>
                        <a:pt x="205" y="461"/>
                        <a:pt x="206" y="462"/>
                        <a:pt x="206" y="462"/>
                      </a:cubicBezTo>
                      <a:cubicBezTo>
                        <a:pt x="206" y="463"/>
                        <a:pt x="206" y="464"/>
                        <a:pt x="206" y="465"/>
                      </a:cubicBezTo>
                      <a:cubicBezTo>
                        <a:pt x="205" y="466"/>
                        <a:pt x="205" y="466"/>
                        <a:pt x="204" y="468"/>
                      </a:cubicBezTo>
                      <a:cubicBezTo>
                        <a:pt x="204" y="468"/>
                        <a:pt x="203" y="467"/>
                        <a:pt x="203" y="467"/>
                      </a:cubicBezTo>
                      <a:cubicBezTo>
                        <a:pt x="202" y="468"/>
                        <a:pt x="202" y="468"/>
                        <a:pt x="202" y="469"/>
                      </a:cubicBezTo>
                      <a:cubicBezTo>
                        <a:pt x="201" y="469"/>
                        <a:pt x="200" y="470"/>
                        <a:pt x="200" y="471"/>
                      </a:cubicBezTo>
                      <a:cubicBezTo>
                        <a:pt x="198" y="473"/>
                        <a:pt x="197" y="474"/>
                        <a:pt x="199" y="476"/>
                      </a:cubicBezTo>
                      <a:cubicBezTo>
                        <a:pt x="198" y="478"/>
                        <a:pt x="196" y="478"/>
                        <a:pt x="195" y="480"/>
                      </a:cubicBezTo>
                      <a:cubicBezTo>
                        <a:pt x="193" y="483"/>
                        <a:pt x="195" y="483"/>
                        <a:pt x="196" y="485"/>
                      </a:cubicBezTo>
                      <a:cubicBezTo>
                        <a:pt x="197" y="487"/>
                        <a:pt x="198" y="490"/>
                        <a:pt x="197" y="492"/>
                      </a:cubicBezTo>
                      <a:cubicBezTo>
                        <a:pt x="196" y="494"/>
                        <a:pt x="194" y="494"/>
                        <a:pt x="194" y="498"/>
                      </a:cubicBezTo>
                      <a:cubicBezTo>
                        <a:pt x="194" y="500"/>
                        <a:pt x="195" y="502"/>
                        <a:pt x="194" y="504"/>
                      </a:cubicBezTo>
                      <a:cubicBezTo>
                        <a:pt x="194" y="506"/>
                        <a:pt x="195" y="510"/>
                        <a:pt x="194" y="511"/>
                      </a:cubicBezTo>
                      <a:cubicBezTo>
                        <a:pt x="193" y="515"/>
                        <a:pt x="187" y="512"/>
                        <a:pt x="188" y="516"/>
                      </a:cubicBezTo>
                      <a:cubicBezTo>
                        <a:pt x="188" y="517"/>
                        <a:pt x="190" y="518"/>
                        <a:pt x="190" y="519"/>
                      </a:cubicBezTo>
                      <a:cubicBezTo>
                        <a:pt x="190" y="520"/>
                        <a:pt x="189" y="521"/>
                        <a:pt x="189" y="522"/>
                      </a:cubicBezTo>
                      <a:cubicBezTo>
                        <a:pt x="187" y="523"/>
                        <a:pt x="186" y="521"/>
                        <a:pt x="185" y="519"/>
                      </a:cubicBezTo>
                      <a:cubicBezTo>
                        <a:pt x="184" y="518"/>
                        <a:pt x="182" y="518"/>
                        <a:pt x="181" y="517"/>
                      </a:cubicBezTo>
                      <a:cubicBezTo>
                        <a:pt x="180" y="516"/>
                        <a:pt x="179" y="514"/>
                        <a:pt x="178" y="514"/>
                      </a:cubicBezTo>
                      <a:cubicBezTo>
                        <a:pt x="176" y="513"/>
                        <a:pt x="173" y="515"/>
                        <a:pt x="174" y="517"/>
                      </a:cubicBezTo>
                      <a:cubicBezTo>
                        <a:pt x="169" y="518"/>
                        <a:pt x="161" y="511"/>
                        <a:pt x="157" y="514"/>
                      </a:cubicBezTo>
                      <a:cubicBezTo>
                        <a:pt x="163" y="515"/>
                        <a:pt x="160" y="523"/>
                        <a:pt x="163" y="525"/>
                      </a:cubicBezTo>
                      <a:cubicBezTo>
                        <a:pt x="160" y="525"/>
                        <a:pt x="155" y="524"/>
                        <a:pt x="152" y="525"/>
                      </a:cubicBezTo>
                      <a:cubicBezTo>
                        <a:pt x="150" y="526"/>
                        <a:pt x="151" y="530"/>
                        <a:pt x="148" y="531"/>
                      </a:cubicBezTo>
                      <a:cubicBezTo>
                        <a:pt x="148" y="531"/>
                        <a:pt x="146" y="532"/>
                        <a:pt x="146" y="532"/>
                      </a:cubicBezTo>
                      <a:cubicBezTo>
                        <a:pt x="144" y="533"/>
                        <a:pt x="143" y="533"/>
                        <a:pt x="142" y="531"/>
                      </a:cubicBezTo>
                      <a:cubicBezTo>
                        <a:pt x="141" y="529"/>
                        <a:pt x="143" y="529"/>
                        <a:pt x="143" y="528"/>
                      </a:cubicBezTo>
                      <a:cubicBezTo>
                        <a:pt x="144" y="526"/>
                        <a:pt x="144" y="526"/>
                        <a:pt x="144" y="523"/>
                      </a:cubicBezTo>
                      <a:cubicBezTo>
                        <a:pt x="142" y="522"/>
                        <a:pt x="142" y="524"/>
                        <a:pt x="141" y="525"/>
                      </a:cubicBezTo>
                      <a:cubicBezTo>
                        <a:pt x="139" y="525"/>
                        <a:pt x="138" y="525"/>
                        <a:pt x="136" y="525"/>
                      </a:cubicBezTo>
                      <a:cubicBezTo>
                        <a:pt x="136" y="523"/>
                        <a:pt x="136" y="522"/>
                        <a:pt x="135" y="520"/>
                      </a:cubicBezTo>
                      <a:cubicBezTo>
                        <a:pt x="134" y="518"/>
                        <a:pt x="132" y="515"/>
                        <a:pt x="130" y="514"/>
                      </a:cubicBezTo>
                      <a:cubicBezTo>
                        <a:pt x="128" y="512"/>
                        <a:pt x="123" y="513"/>
                        <a:pt x="120" y="513"/>
                      </a:cubicBezTo>
                      <a:cubicBezTo>
                        <a:pt x="116" y="513"/>
                        <a:pt x="112" y="516"/>
                        <a:pt x="114" y="521"/>
                      </a:cubicBezTo>
                      <a:cubicBezTo>
                        <a:pt x="115" y="523"/>
                        <a:pt x="119" y="525"/>
                        <a:pt x="118" y="526"/>
                      </a:cubicBezTo>
                      <a:cubicBezTo>
                        <a:pt x="116" y="529"/>
                        <a:pt x="109" y="520"/>
                        <a:pt x="107" y="521"/>
                      </a:cubicBezTo>
                      <a:cubicBezTo>
                        <a:pt x="109" y="525"/>
                        <a:pt x="112" y="529"/>
                        <a:pt x="115" y="531"/>
                      </a:cubicBezTo>
                      <a:cubicBezTo>
                        <a:pt x="118" y="534"/>
                        <a:pt x="121" y="532"/>
                        <a:pt x="122" y="537"/>
                      </a:cubicBezTo>
                      <a:cubicBezTo>
                        <a:pt x="125" y="537"/>
                        <a:pt x="124" y="539"/>
                        <a:pt x="126" y="541"/>
                      </a:cubicBezTo>
                      <a:cubicBezTo>
                        <a:pt x="127" y="543"/>
                        <a:pt x="129" y="543"/>
                        <a:pt x="130" y="545"/>
                      </a:cubicBezTo>
                      <a:cubicBezTo>
                        <a:pt x="129" y="545"/>
                        <a:pt x="128" y="548"/>
                        <a:pt x="127" y="549"/>
                      </a:cubicBezTo>
                      <a:cubicBezTo>
                        <a:pt x="125" y="552"/>
                        <a:pt x="124" y="556"/>
                        <a:pt x="123" y="560"/>
                      </a:cubicBezTo>
                      <a:cubicBezTo>
                        <a:pt x="123" y="559"/>
                        <a:pt x="123" y="559"/>
                        <a:pt x="123" y="558"/>
                      </a:cubicBezTo>
                      <a:cubicBezTo>
                        <a:pt x="122" y="560"/>
                        <a:pt x="120" y="562"/>
                        <a:pt x="118" y="563"/>
                      </a:cubicBezTo>
                      <a:cubicBezTo>
                        <a:pt x="117" y="564"/>
                        <a:pt x="114" y="563"/>
                        <a:pt x="112" y="564"/>
                      </a:cubicBezTo>
                      <a:cubicBezTo>
                        <a:pt x="112" y="564"/>
                        <a:pt x="111" y="565"/>
                        <a:pt x="110" y="566"/>
                      </a:cubicBezTo>
                      <a:cubicBezTo>
                        <a:pt x="109" y="567"/>
                        <a:pt x="109" y="566"/>
                        <a:pt x="108" y="568"/>
                      </a:cubicBezTo>
                      <a:cubicBezTo>
                        <a:pt x="106" y="570"/>
                        <a:pt x="106" y="572"/>
                        <a:pt x="107" y="574"/>
                      </a:cubicBezTo>
                      <a:cubicBezTo>
                        <a:pt x="108" y="574"/>
                        <a:pt x="110" y="574"/>
                        <a:pt x="112" y="574"/>
                      </a:cubicBezTo>
                      <a:cubicBezTo>
                        <a:pt x="113" y="574"/>
                        <a:pt x="112" y="575"/>
                        <a:pt x="113" y="576"/>
                      </a:cubicBezTo>
                      <a:cubicBezTo>
                        <a:pt x="114" y="576"/>
                        <a:pt x="116" y="576"/>
                        <a:pt x="117" y="576"/>
                      </a:cubicBezTo>
                      <a:cubicBezTo>
                        <a:pt x="122" y="577"/>
                        <a:pt x="121" y="570"/>
                        <a:pt x="124" y="567"/>
                      </a:cubicBezTo>
                      <a:cubicBezTo>
                        <a:pt x="126" y="564"/>
                        <a:pt x="129" y="563"/>
                        <a:pt x="132" y="561"/>
                      </a:cubicBezTo>
                      <a:cubicBezTo>
                        <a:pt x="135" y="559"/>
                        <a:pt x="141" y="558"/>
                        <a:pt x="144" y="559"/>
                      </a:cubicBezTo>
                      <a:cubicBezTo>
                        <a:pt x="144" y="561"/>
                        <a:pt x="143" y="562"/>
                        <a:pt x="143" y="563"/>
                      </a:cubicBezTo>
                      <a:cubicBezTo>
                        <a:pt x="142" y="565"/>
                        <a:pt x="142" y="565"/>
                        <a:pt x="142" y="567"/>
                      </a:cubicBezTo>
                      <a:cubicBezTo>
                        <a:pt x="142" y="570"/>
                        <a:pt x="146" y="574"/>
                        <a:pt x="142" y="574"/>
                      </a:cubicBezTo>
                      <a:cubicBezTo>
                        <a:pt x="142" y="576"/>
                        <a:pt x="141" y="577"/>
                        <a:pt x="141" y="578"/>
                      </a:cubicBezTo>
                      <a:cubicBezTo>
                        <a:pt x="141" y="580"/>
                        <a:pt x="143" y="582"/>
                        <a:pt x="143" y="584"/>
                      </a:cubicBezTo>
                      <a:cubicBezTo>
                        <a:pt x="143" y="585"/>
                        <a:pt x="139" y="589"/>
                        <a:pt x="143" y="590"/>
                      </a:cubicBezTo>
                      <a:cubicBezTo>
                        <a:pt x="143" y="592"/>
                        <a:pt x="145" y="595"/>
                        <a:pt x="144" y="597"/>
                      </a:cubicBezTo>
                      <a:cubicBezTo>
                        <a:pt x="144" y="598"/>
                        <a:pt x="143" y="598"/>
                        <a:pt x="142" y="600"/>
                      </a:cubicBezTo>
                      <a:cubicBezTo>
                        <a:pt x="141" y="601"/>
                        <a:pt x="141" y="602"/>
                        <a:pt x="141" y="603"/>
                      </a:cubicBezTo>
                      <a:cubicBezTo>
                        <a:pt x="141" y="605"/>
                        <a:pt x="140" y="606"/>
                        <a:pt x="139" y="608"/>
                      </a:cubicBezTo>
                      <a:cubicBezTo>
                        <a:pt x="139" y="609"/>
                        <a:pt x="140" y="611"/>
                        <a:pt x="139" y="612"/>
                      </a:cubicBezTo>
                      <a:cubicBezTo>
                        <a:pt x="139" y="613"/>
                        <a:pt x="137" y="613"/>
                        <a:pt x="137" y="614"/>
                      </a:cubicBezTo>
                      <a:cubicBezTo>
                        <a:pt x="136" y="615"/>
                        <a:pt x="136" y="616"/>
                        <a:pt x="136" y="617"/>
                      </a:cubicBezTo>
                      <a:cubicBezTo>
                        <a:pt x="134" y="621"/>
                        <a:pt x="134" y="619"/>
                        <a:pt x="132" y="620"/>
                      </a:cubicBezTo>
                      <a:cubicBezTo>
                        <a:pt x="130" y="621"/>
                        <a:pt x="129" y="623"/>
                        <a:pt x="128" y="624"/>
                      </a:cubicBezTo>
                      <a:cubicBezTo>
                        <a:pt x="127" y="624"/>
                        <a:pt x="126" y="625"/>
                        <a:pt x="125" y="625"/>
                      </a:cubicBezTo>
                      <a:cubicBezTo>
                        <a:pt x="125" y="626"/>
                        <a:pt x="124" y="625"/>
                        <a:pt x="123" y="626"/>
                      </a:cubicBezTo>
                      <a:cubicBezTo>
                        <a:pt x="122" y="626"/>
                        <a:pt x="121" y="629"/>
                        <a:pt x="120" y="630"/>
                      </a:cubicBezTo>
                      <a:cubicBezTo>
                        <a:pt x="118" y="631"/>
                        <a:pt x="115" y="629"/>
                        <a:pt x="113" y="630"/>
                      </a:cubicBezTo>
                      <a:cubicBezTo>
                        <a:pt x="113" y="630"/>
                        <a:pt x="112" y="631"/>
                        <a:pt x="112" y="631"/>
                      </a:cubicBezTo>
                      <a:cubicBezTo>
                        <a:pt x="111" y="631"/>
                        <a:pt x="109" y="631"/>
                        <a:pt x="109" y="631"/>
                      </a:cubicBezTo>
                      <a:cubicBezTo>
                        <a:pt x="108" y="632"/>
                        <a:pt x="106" y="633"/>
                        <a:pt x="105" y="634"/>
                      </a:cubicBezTo>
                      <a:cubicBezTo>
                        <a:pt x="104" y="635"/>
                        <a:pt x="104" y="637"/>
                        <a:pt x="103" y="638"/>
                      </a:cubicBezTo>
                      <a:cubicBezTo>
                        <a:pt x="101" y="640"/>
                        <a:pt x="95" y="639"/>
                        <a:pt x="93" y="637"/>
                      </a:cubicBezTo>
                      <a:cubicBezTo>
                        <a:pt x="91" y="636"/>
                        <a:pt x="92" y="635"/>
                        <a:pt x="89" y="636"/>
                      </a:cubicBezTo>
                      <a:cubicBezTo>
                        <a:pt x="87" y="638"/>
                        <a:pt x="88" y="639"/>
                        <a:pt x="87" y="642"/>
                      </a:cubicBezTo>
                      <a:cubicBezTo>
                        <a:pt x="86" y="643"/>
                        <a:pt x="82" y="642"/>
                        <a:pt x="82" y="643"/>
                      </a:cubicBezTo>
                      <a:cubicBezTo>
                        <a:pt x="81" y="644"/>
                        <a:pt x="82" y="648"/>
                        <a:pt x="81" y="650"/>
                      </a:cubicBezTo>
                      <a:cubicBezTo>
                        <a:pt x="79" y="653"/>
                        <a:pt x="76" y="651"/>
                        <a:pt x="75" y="655"/>
                      </a:cubicBezTo>
                      <a:cubicBezTo>
                        <a:pt x="77" y="655"/>
                        <a:pt x="82" y="654"/>
                        <a:pt x="85" y="655"/>
                      </a:cubicBezTo>
                      <a:cubicBezTo>
                        <a:pt x="88" y="656"/>
                        <a:pt x="86" y="658"/>
                        <a:pt x="85" y="660"/>
                      </a:cubicBezTo>
                      <a:cubicBezTo>
                        <a:pt x="83" y="662"/>
                        <a:pt x="82" y="663"/>
                        <a:pt x="79" y="664"/>
                      </a:cubicBezTo>
                      <a:cubicBezTo>
                        <a:pt x="78" y="665"/>
                        <a:pt x="77" y="664"/>
                        <a:pt x="76" y="666"/>
                      </a:cubicBezTo>
                      <a:cubicBezTo>
                        <a:pt x="76" y="669"/>
                        <a:pt x="77" y="669"/>
                        <a:pt x="79" y="670"/>
                      </a:cubicBezTo>
                      <a:cubicBezTo>
                        <a:pt x="82" y="672"/>
                        <a:pt x="84" y="672"/>
                        <a:pt x="87" y="672"/>
                      </a:cubicBezTo>
                      <a:cubicBezTo>
                        <a:pt x="88" y="672"/>
                        <a:pt x="89" y="672"/>
                        <a:pt x="89" y="672"/>
                      </a:cubicBezTo>
                      <a:cubicBezTo>
                        <a:pt x="90" y="673"/>
                        <a:pt x="90" y="674"/>
                        <a:pt x="90" y="674"/>
                      </a:cubicBezTo>
                      <a:cubicBezTo>
                        <a:pt x="92" y="675"/>
                        <a:pt x="93" y="675"/>
                        <a:pt x="95" y="675"/>
                      </a:cubicBezTo>
                      <a:cubicBezTo>
                        <a:pt x="97" y="675"/>
                        <a:pt x="100" y="675"/>
                        <a:pt x="102" y="675"/>
                      </a:cubicBezTo>
                      <a:cubicBezTo>
                        <a:pt x="104" y="676"/>
                        <a:pt x="103" y="676"/>
                        <a:pt x="105" y="677"/>
                      </a:cubicBezTo>
                      <a:cubicBezTo>
                        <a:pt x="105" y="678"/>
                        <a:pt x="105" y="679"/>
                        <a:pt x="107" y="678"/>
                      </a:cubicBezTo>
                      <a:cubicBezTo>
                        <a:pt x="110" y="677"/>
                        <a:pt x="107" y="674"/>
                        <a:pt x="108" y="672"/>
                      </a:cubicBezTo>
                      <a:cubicBezTo>
                        <a:pt x="111" y="671"/>
                        <a:pt x="113" y="671"/>
                        <a:pt x="116" y="671"/>
                      </a:cubicBezTo>
                      <a:cubicBezTo>
                        <a:pt x="119" y="671"/>
                        <a:pt x="119" y="669"/>
                        <a:pt x="122" y="669"/>
                      </a:cubicBezTo>
                      <a:cubicBezTo>
                        <a:pt x="125" y="668"/>
                        <a:pt x="127" y="668"/>
                        <a:pt x="128" y="671"/>
                      </a:cubicBezTo>
                      <a:cubicBezTo>
                        <a:pt x="128" y="673"/>
                        <a:pt x="127" y="677"/>
                        <a:pt x="128" y="678"/>
                      </a:cubicBezTo>
                      <a:cubicBezTo>
                        <a:pt x="129" y="679"/>
                        <a:pt x="131" y="679"/>
                        <a:pt x="131" y="679"/>
                      </a:cubicBezTo>
                      <a:cubicBezTo>
                        <a:pt x="133" y="680"/>
                        <a:pt x="133" y="682"/>
                        <a:pt x="134" y="682"/>
                      </a:cubicBezTo>
                      <a:cubicBezTo>
                        <a:pt x="135" y="683"/>
                        <a:pt x="139" y="682"/>
                        <a:pt x="140" y="682"/>
                      </a:cubicBezTo>
                      <a:cubicBezTo>
                        <a:pt x="143" y="682"/>
                        <a:pt x="143" y="682"/>
                        <a:pt x="145" y="680"/>
                      </a:cubicBezTo>
                      <a:cubicBezTo>
                        <a:pt x="148" y="678"/>
                        <a:pt x="147" y="678"/>
                        <a:pt x="147" y="675"/>
                      </a:cubicBezTo>
                      <a:cubicBezTo>
                        <a:pt x="148" y="672"/>
                        <a:pt x="148" y="671"/>
                        <a:pt x="151" y="672"/>
                      </a:cubicBezTo>
                      <a:cubicBezTo>
                        <a:pt x="153" y="672"/>
                        <a:pt x="154" y="672"/>
                        <a:pt x="155" y="675"/>
                      </a:cubicBezTo>
                      <a:cubicBezTo>
                        <a:pt x="155" y="676"/>
                        <a:pt x="154" y="678"/>
                        <a:pt x="155" y="678"/>
                      </a:cubicBezTo>
                      <a:cubicBezTo>
                        <a:pt x="156" y="680"/>
                        <a:pt x="158" y="680"/>
                        <a:pt x="160" y="681"/>
                      </a:cubicBezTo>
                      <a:cubicBezTo>
                        <a:pt x="162" y="682"/>
                        <a:pt x="163" y="684"/>
                        <a:pt x="165" y="686"/>
                      </a:cubicBezTo>
                      <a:cubicBezTo>
                        <a:pt x="166" y="689"/>
                        <a:pt x="167" y="691"/>
                        <a:pt x="169" y="691"/>
                      </a:cubicBezTo>
                      <a:cubicBezTo>
                        <a:pt x="171" y="692"/>
                        <a:pt x="172" y="691"/>
                        <a:pt x="173" y="692"/>
                      </a:cubicBezTo>
                      <a:cubicBezTo>
                        <a:pt x="176" y="693"/>
                        <a:pt x="176" y="694"/>
                        <a:pt x="179" y="695"/>
                      </a:cubicBezTo>
                      <a:cubicBezTo>
                        <a:pt x="182" y="696"/>
                        <a:pt x="185" y="697"/>
                        <a:pt x="189" y="697"/>
                      </a:cubicBezTo>
                      <a:cubicBezTo>
                        <a:pt x="191" y="697"/>
                        <a:pt x="193" y="696"/>
                        <a:pt x="194" y="694"/>
                      </a:cubicBezTo>
                      <a:cubicBezTo>
                        <a:pt x="195" y="691"/>
                        <a:pt x="192" y="689"/>
                        <a:pt x="194" y="687"/>
                      </a:cubicBezTo>
                      <a:cubicBezTo>
                        <a:pt x="196" y="685"/>
                        <a:pt x="196" y="685"/>
                        <a:pt x="198" y="685"/>
                      </a:cubicBezTo>
                      <a:cubicBezTo>
                        <a:pt x="198" y="685"/>
                        <a:pt x="199" y="685"/>
                        <a:pt x="200" y="685"/>
                      </a:cubicBezTo>
                      <a:cubicBezTo>
                        <a:pt x="201" y="685"/>
                        <a:pt x="201" y="684"/>
                        <a:pt x="202" y="683"/>
                      </a:cubicBezTo>
                      <a:cubicBezTo>
                        <a:pt x="203" y="683"/>
                        <a:pt x="204" y="683"/>
                        <a:pt x="205" y="682"/>
                      </a:cubicBezTo>
                      <a:cubicBezTo>
                        <a:pt x="206" y="682"/>
                        <a:pt x="208" y="680"/>
                        <a:pt x="209" y="679"/>
                      </a:cubicBezTo>
                      <a:cubicBezTo>
                        <a:pt x="211" y="678"/>
                        <a:pt x="214" y="680"/>
                        <a:pt x="216" y="678"/>
                      </a:cubicBezTo>
                      <a:cubicBezTo>
                        <a:pt x="218" y="677"/>
                        <a:pt x="218" y="676"/>
                        <a:pt x="219" y="675"/>
                      </a:cubicBezTo>
                      <a:cubicBezTo>
                        <a:pt x="220" y="674"/>
                        <a:pt x="221" y="675"/>
                        <a:pt x="222" y="675"/>
                      </a:cubicBezTo>
                      <a:cubicBezTo>
                        <a:pt x="223" y="674"/>
                        <a:pt x="223" y="673"/>
                        <a:pt x="224" y="673"/>
                      </a:cubicBezTo>
                      <a:cubicBezTo>
                        <a:pt x="225" y="674"/>
                        <a:pt x="218" y="677"/>
                        <a:pt x="217" y="679"/>
                      </a:cubicBezTo>
                      <a:cubicBezTo>
                        <a:pt x="215" y="680"/>
                        <a:pt x="216" y="682"/>
                        <a:pt x="215" y="683"/>
                      </a:cubicBezTo>
                      <a:cubicBezTo>
                        <a:pt x="214" y="686"/>
                        <a:pt x="212" y="686"/>
                        <a:pt x="210" y="687"/>
                      </a:cubicBezTo>
                      <a:cubicBezTo>
                        <a:pt x="208" y="689"/>
                        <a:pt x="206" y="690"/>
                        <a:pt x="204" y="692"/>
                      </a:cubicBezTo>
                      <a:cubicBezTo>
                        <a:pt x="204" y="693"/>
                        <a:pt x="203" y="695"/>
                        <a:pt x="202" y="696"/>
                      </a:cubicBezTo>
                      <a:cubicBezTo>
                        <a:pt x="202" y="696"/>
                        <a:pt x="202" y="697"/>
                        <a:pt x="202" y="698"/>
                      </a:cubicBezTo>
                      <a:cubicBezTo>
                        <a:pt x="201" y="698"/>
                        <a:pt x="200" y="700"/>
                        <a:pt x="200" y="700"/>
                      </a:cubicBezTo>
                      <a:cubicBezTo>
                        <a:pt x="199" y="704"/>
                        <a:pt x="200" y="708"/>
                        <a:pt x="195" y="709"/>
                      </a:cubicBezTo>
                      <a:cubicBezTo>
                        <a:pt x="193" y="709"/>
                        <a:pt x="192" y="709"/>
                        <a:pt x="190" y="709"/>
                      </a:cubicBezTo>
                      <a:cubicBezTo>
                        <a:pt x="190" y="709"/>
                        <a:pt x="188" y="708"/>
                        <a:pt x="187" y="709"/>
                      </a:cubicBezTo>
                      <a:cubicBezTo>
                        <a:pt x="186" y="709"/>
                        <a:pt x="186" y="710"/>
                        <a:pt x="185" y="711"/>
                      </a:cubicBezTo>
                      <a:cubicBezTo>
                        <a:pt x="182" y="713"/>
                        <a:pt x="179" y="711"/>
                        <a:pt x="177" y="709"/>
                      </a:cubicBezTo>
                      <a:cubicBezTo>
                        <a:pt x="174" y="707"/>
                        <a:pt x="169" y="708"/>
                        <a:pt x="165" y="708"/>
                      </a:cubicBezTo>
                      <a:cubicBezTo>
                        <a:pt x="161" y="708"/>
                        <a:pt x="157" y="707"/>
                        <a:pt x="152" y="707"/>
                      </a:cubicBezTo>
                      <a:cubicBezTo>
                        <a:pt x="149" y="707"/>
                        <a:pt x="145" y="708"/>
                        <a:pt x="141" y="708"/>
                      </a:cubicBezTo>
                      <a:cubicBezTo>
                        <a:pt x="137" y="708"/>
                        <a:pt x="134" y="707"/>
                        <a:pt x="134" y="712"/>
                      </a:cubicBezTo>
                      <a:cubicBezTo>
                        <a:pt x="134" y="714"/>
                        <a:pt x="134" y="715"/>
                        <a:pt x="133" y="717"/>
                      </a:cubicBezTo>
                      <a:cubicBezTo>
                        <a:pt x="133" y="717"/>
                        <a:pt x="132" y="718"/>
                        <a:pt x="132" y="719"/>
                      </a:cubicBezTo>
                      <a:cubicBezTo>
                        <a:pt x="132" y="720"/>
                        <a:pt x="132" y="722"/>
                        <a:pt x="132" y="724"/>
                      </a:cubicBezTo>
                      <a:cubicBezTo>
                        <a:pt x="132" y="726"/>
                        <a:pt x="132" y="727"/>
                        <a:pt x="130" y="728"/>
                      </a:cubicBezTo>
                      <a:cubicBezTo>
                        <a:pt x="129" y="729"/>
                        <a:pt x="125" y="729"/>
                        <a:pt x="124" y="728"/>
                      </a:cubicBezTo>
                      <a:cubicBezTo>
                        <a:pt x="123" y="727"/>
                        <a:pt x="122" y="721"/>
                        <a:pt x="118" y="724"/>
                      </a:cubicBezTo>
                      <a:cubicBezTo>
                        <a:pt x="116" y="727"/>
                        <a:pt x="117" y="733"/>
                        <a:pt x="117" y="736"/>
                      </a:cubicBezTo>
                      <a:cubicBezTo>
                        <a:pt x="117" y="738"/>
                        <a:pt x="117" y="740"/>
                        <a:pt x="116" y="742"/>
                      </a:cubicBezTo>
                      <a:cubicBezTo>
                        <a:pt x="115" y="744"/>
                        <a:pt x="114" y="746"/>
                        <a:pt x="114" y="748"/>
                      </a:cubicBezTo>
                      <a:cubicBezTo>
                        <a:pt x="113" y="749"/>
                        <a:pt x="110" y="750"/>
                        <a:pt x="109" y="751"/>
                      </a:cubicBezTo>
                      <a:cubicBezTo>
                        <a:pt x="108" y="753"/>
                        <a:pt x="107" y="755"/>
                        <a:pt x="106" y="756"/>
                      </a:cubicBezTo>
                      <a:cubicBezTo>
                        <a:pt x="105" y="758"/>
                        <a:pt x="105" y="760"/>
                        <a:pt x="104" y="761"/>
                      </a:cubicBezTo>
                      <a:cubicBezTo>
                        <a:pt x="103" y="763"/>
                        <a:pt x="101" y="762"/>
                        <a:pt x="100" y="762"/>
                      </a:cubicBezTo>
                      <a:cubicBezTo>
                        <a:pt x="96" y="763"/>
                        <a:pt x="96" y="763"/>
                        <a:pt x="94" y="766"/>
                      </a:cubicBezTo>
                      <a:cubicBezTo>
                        <a:pt x="94" y="767"/>
                        <a:pt x="92" y="769"/>
                        <a:pt x="91" y="770"/>
                      </a:cubicBezTo>
                      <a:cubicBezTo>
                        <a:pt x="91" y="771"/>
                        <a:pt x="91" y="771"/>
                        <a:pt x="92" y="772"/>
                      </a:cubicBezTo>
                      <a:cubicBezTo>
                        <a:pt x="91" y="773"/>
                        <a:pt x="91" y="774"/>
                        <a:pt x="90" y="775"/>
                      </a:cubicBezTo>
                      <a:cubicBezTo>
                        <a:pt x="83" y="781"/>
                        <a:pt x="83" y="781"/>
                        <a:pt x="83" y="781"/>
                      </a:cubicBezTo>
                      <a:cubicBezTo>
                        <a:pt x="83" y="782"/>
                        <a:pt x="82" y="782"/>
                        <a:pt x="82" y="783"/>
                      </a:cubicBezTo>
                      <a:cubicBezTo>
                        <a:pt x="82" y="783"/>
                        <a:pt x="82" y="783"/>
                        <a:pt x="81" y="784"/>
                      </a:cubicBezTo>
                      <a:cubicBezTo>
                        <a:pt x="81" y="784"/>
                        <a:pt x="81" y="784"/>
                        <a:pt x="81" y="784"/>
                      </a:cubicBezTo>
                      <a:cubicBezTo>
                        <a:pt x="80" y="784"/>
                        <a:pt x="81" y="785"/>
                        <a:pt x="81" y="785"/>
                      </a:cubicBezTo>
                      <a:cubicBezTo>
                        <a:pt x="81" y="786"/>
                        <a:pt x="81" y="786"/>
                        <a:pt x="81" y="787"/>
                      </a:cubicBezTo>
                      <a:cubicBezTo>
                        <a:pt x="81" y="787"/>
                        <a:pt x="81" y="787"/>
                        <a:pt x="80" y="787"/>
                      </a:cubicBezTo>
                      <a:cubicBezTo>
                        <a:pt x="80" y="787"/>
                        <a:pt x="80" y="788"/>
                        <a:pt x="79" y="788"/>
                      </a:cubicBezTo>
                      <a:cubicBezTo>
                        <a:pt x="79" y="788"/>
                        <a:pt x="78" y="788"/>
                        <a:pt x="78" y="788"/>
                      </a:cubicBezTo>
                      <a:cubicBezTo>
                        <a:pt x="77" y="789"/>
                        <a:pt x="77" y="790"/>
                        <a:pt x="76" y="791"/>
                      </a:cubicBezTo>
                      <a:cubicBezTo>
                        <a:pt x="75" y="792"/>
                        <a:pt x="74" y="793"/>
                        <a:pt x="73" y="793"/>
                      </a:cubicBezTo>
                      <a:cubicBezTo>
                        <a:pt x="73" y="793"/>
                        <a:pt x="73" y="793"/>
                        <a:pt x="73" y="793"/>
                      </a:cubicBezTo>
                      <a:cubicBezTo>
                        <a:pt x="72" y="794"/>
                        <a:pt x="72" y="794"/>
                        <a:pt x="72" y="794"/>
                      </a:cubicBezTo>
                      <a:cubicBezTo>
                        <a:pt x="71" y="795"/>
                        <a:pt x="71" y="795"/>
                        <a:pt x="70" y="796"/>
                      </a:cubicBezTo>
                      <a:cubicBezTo>
                        <a:pt x="70" y="796"/>
                        <a:pt x="70" y="796"/>
                        <a:pt x="70" y="796"/>
                      </a:cubicBezTo>
                      <a:cubicBezTo>
                        <a:pt x="69" y="796"/>
                        <a:pt x="67" y="795"/>
                        <a:pt x="67" y="795"/>
                      </a:cubicBezTo>
                      <a:cubicBezTo>
                        <a:pt x="67" y="795"/>
                        <a:pt x="66" y="794"/>
                        <a:pt x="66" y="794"/>
                      </a:cubicBezTo>
                      <a:cubicBezTo>
                        <a:pt x="66" y="794"/>
                        <a:pt x="66" y="793"/>
                        <a:pt x="65" y="793"/>
                      </a:cubicBezTo>
                      <a:cubicBezTo>
                        <a:pt x="65" y="793"/>
                        <a:pt x="64" y="794"/>
                        <a:pt x="64" y="794"/>
                      </a:cubicBezTo>
                      <a:cubicBezTo>
                        <a:pt x="63" y="794"/>
                        <a:pt x="63" y="794"/>
                        <a:pt x="63" y="795"/>
                      </a:cubicBezTo>
                      <a:cubicBezTo>
                        <a:pt x="62" y="795"/>
                        <a:pt x="62" y="795"/>
                        <a:pt x="62" y="796"/>
                      </a:cubicBezTo>
                      <a:cubicBezTo>
                        <a:pt x="62" y="796"/>
                        <a:pt x="62" y="796"/>
                        <a:pt x="62" y="796"/>
                      </a:cubicBezTo>
                      <a:cubicBezTo>
                        <a:pt x="62" y="796"/>
                        <a:pt x="61" y="796"/>
                        <a:pt x="61" y="796"/>
                      </a:cubicBezTo>
                      <a:cubicBezTo>
                        <a:pt x="60" y="796"/>
                        <a:pt x="59" y="796"/>
                        <a:pt x="59" y="796"/>
                      </a:cubicBezTo>
                      <a:cubicBezTo>
                        <a:pt x="58" y="797"/>
                        <a:pt x="57" y="797"/>
                        <a:pt x="57" y="798"/>
                      </a:cubicBezTo>
                      <a:cubicBezTo>
                        <a:pt x="56" y="799"/>
                        <a:pt x="56" y="800"/>
                        <a:pt x="55" y="801"/>
                      </a:cubicBezTo>
                      <a:cubicBezTo>
                        <a:pt x="55" y="802"/>
                        <a:pt x="54" y="802"/>
                        <a:pt x="54" y="803"/>
                      </a:cubicBezTo>
                      <a:cubicBezTo>
                        <a:pt x="54" y="804"/>
                        <a:pt x="54" y="804"/>
                        <a:pt x="54" y="805"/>
                      </a:cubicBezTo>
                      <a:cubicBezTo>
                        <a:pt x="54" y="805"/>
                        <a:pt x="53" y="806"/>
                        <a:pt x="54" y="806"/>
                      </a:cubicBezTo>
                      <a:cubicBezTo>
                        <a:pt x="54" y="807"/>
                        <a:pt x="54" y="808"/>
                        <a:pt x="55" y="808"/>
                      </a:cubicBezTo>
                      <a:cubicBezTo>
                        <a:pt x="55" y="808"/>
                        <a:pt x="55" y="809"/>
                        <a:pt x="55" y="809"/>
                      </a:cubicBezTo>
                      <a:cubicBezTo>
                        <a:pt x="56" y="809"/>
                        <a:pt x="56" y="809"/>
                        <a:pt x="56" y="809"/>
                      </a:cubicBezTo>
                      <a:cubicBezTo>
                        <a:pt x="56" y="809"/>
                        <a:pt x="56" y="809"/>
                        <a:pt x="57" y="810"/>
                      </a:cubicBezTo>
                      <a:cubicBezTo>
                        <a:pt x="57" y="810"/>
                        <a:pt x="57" y="810"/>
                        <a:pt x="57" y="810"/>
                      </a:cubicBezTo>
                      <a:cubicBezTo>
                        <a:pt x="58" y="810"/>
                        <a:pt x="58" y="810"/>
                        <a:pt x="59" y="811"/>
                      </a:cubicBezTo>
                      <a:cubicBezTo>
                        <a:pt x="60" y="811"/>
                        <a:pt x="60" y="811"/>
                        <a:pt x="61" y="810"/>
                      </a:cubicBezTo>
                      <a:cubicBezTo>
                        <a:pt x="62" y="810"/>
                        <a:pt x="62" y="810"/>
                        <a:pt x="63" y="809"/>
                      </a:cubicBezTo>
                      <a:cubicBezTo>
                        <a:pt x="63" y="809"/>
                        <a:pt x="64" y="809"/>
                        <a:pt x="64" y="808"/>
                      </a:cubicBezTo>
                      <a:cubicBezTo>
                        <a:pt x="65" y="808"/>
                        <a:pt x="65" y="807"/>
                        <a:pt x="65" y="806"/>
                      </a:cubicBezTo>
                      <a:cubicBezTo>
                        <a:pt x="65" y="806"/>
                        <a:pt x="66" y="805"/>
                        <a:pt x="66" y="804"/>
                      </a:cubicBezTo>
                      <a:cubicBezTo>
                        <a:pt x="67" y="804"/>
                        <a:pt x="67" y="804"/>
                        <a:pt x="68" y="804"/>
                      </a:cubicBezTo>
                      <a:cubicBezTo>
                        <a:pt x="69" y="804"/>
                        <a:pt x="70" y="805"/>
                        <a:pt x="70" y="805"/>
                      </a:cubicBezTo>
                      <a:cubicBezTo>
                        <a:pt x="71" y="805"/>
                        <a:pt x="72" y="806"/>
                        <a:pt x="73" y="806"/>
                      </a:cubicBezTo>
                      <a:cubicBezTo>
                        <a:pt x="73" y="806"/>
                        <a:pt x="74" y="807"/>
                        <a:pt x="74" y="807"/>
                      </a:cubicBezTo>
                      <a:cubicBezTo>
                        <a:pt x="74" y="807"/>
                        <a:pt x="74" y="808"/>
                        <a:pt x="74" y="808"/>
                      </a:cubicBezTo>
                      <a:cubicBezTo>
                        <a:pt x="74" y="808"/>
                        <a:pt x="75" y="809"/>
                        <a:pt x="75" y="810"/>
                      </a:cubicBezTo>
                      <a:cubicBezTo>
                        <a:pt x="76" y="811"/>
                        <a:pt x="77" y="811"/>
                        <a:pt x="77" y="812"/>
                      </a:cubicBezTo>
                      <a:cubicBezTo>
                        <a:pt x="78" y="813"/>
                        <a:pt x="78" y="814"/>
                        <a:pt x="78" y="815"/>
                      </a:cubicBezTo>
                      <a:cubicBezTo>
                        <a:pt x="79" y="817"/>
                        <a:pt x="81" y="818"/>
                        <a:pt x="83" y="818"/>
                      </a:cubicBezTo>
                      <a:cubicBezTo>
                        <a:pt x="83" y="818"/>
                        <a:pt x="84" y="818"/>
                        <a:pt x="85" y="817"/>
                      </a:cubicBezTo>
                      <a:cubicBezTo>
                        <a:pt x="85" y="817"/>
                        <a:pt x="85" y="817"/>
                        <a:pt x="85" y="817"/>
                      </a:cubicBezTo>
                      <a:cubicBezTo>
                        <a:pt x="85" y="816"/>
                        <a:pt x="85" y="816"/>
                        <a:pt x="86" y="815"/>
                      </a:cubicBezTo>
                      <a:cubicBezTo>
                        <a:pt x="87" y="814"/>
                        <a:pt x="88" y="813"/>
                        <a:pt x="88" y="811"/>
                      </a:cubicBezTo>
                      <a:cubicBezTo>
                        <a:pt x="89" y="811"/>
                        <a:pt x="89" y="811"/>
                        <a:pt x="89" y="810"/>
                      </a:cubicBezTo>
                      <a:cubicBezTo>
                        <a:pt x="90" y="810"/>
                        <a:pt x="90" y="809"/>
                        <a:pt x="90" y="809"/>
                      </a:cubicBezTo>
                      <a:cubicBezTo>
                        <a:pt x="91" y="807"/>
                        <a:pt x="90" y="806"/>
                        <a:pt x="89" y="805"/>
                      </a:cubicBezTo>
                      <a:cubicBezTo>
                        <a:pt x="89" y="804"/>
                        <a:pt x="89" y="804"/>
                        <a:pt x="89" y="803"/>
                      </a:cubicBezTo>
                      <a:cubicBezTo>
                        <a:pt x="89" y="802"/>
                        <a:pt x="89" y="802"/>
                        <a:pt x="90" y="802"/>
                      </a:cubicBezTo>
                      <a:cubicBezTo>
                        <a:pt x="91" y="802"/>
                        <a:pt x="91" y="802"/>
                        <a:pt x="91" y="802"/>
                      </a:cubicBezTo>
                      <a:cubicBezTo>
                        <a:pt x="91" y="801"/>
                        <a:pt x="92" y="801"/>
                        <a:pt x="92" y="801"/>
                      </a:cubicBezTo>
                      <a:cubicBezTo>
                        <a:pt x="93" y="800"/>
                        <a:pt x="93" y="800"/>
                        <a:pt x="94" y="800"/>
                      </a:cubicBezTo>
                      <a:cubicBezTo>
                        <a:pt x="94" y="799"/>
                        <a:pt x="95" y="799"/>
                        <a:pt x="96" y="799"/>
                      </a:cubicBezTo>
                      <a:cubicBezTo>
                        <a:pt x="97" y="798"/>
                        <a:pt x="98" y="798"/>
                        <a:pt x="99" y="797"/>
                      </a:cubicBezTo>
                      <a:cubicBezTo>
                        <a:pt x="100" y="797"/>
                        <a:pt x="101" y="796"/>
                        <a:pt x="103" y="795"/>
                      </a:cubicBezTo>
                      <a:cubicBezTo>
                        <a:pt x="104" y="794"/>
                        <a:pt x="105" y="793"/>
                        <a:pt x="105" y="792"/>
                      </a:cubicBezTo>
                      <a:cubicBezTo>
                        <a:pt x="105" y="791"/>
                        <a:pt x="105" y="791"/>
                        <a:pt x="105" y="791"/>
                      </a:cubicBezTo>
                      <a:cubicBezTo>
                        <a:pt x="105" y="790"/>
                        <a:pt x="106" y="789"/>
                        <a:pt x="106" y="788"/>
                      </a:cubicBezTo>
                      <a:cubicBezTo>
                        <a:pt x="106" y="788"/>
                        <a:pt x="106" y="787"/>
                        <a:pt x="106" y="786"/>
                      </a:cubicBezTo>
                      <a:cubicBezTo>
                        <a:pt x="106" y="786"/>
                        <a:pt x="106" y="786"/>
                        <a:pt x="106" y="785"/>
                      </a:cubicBezTo>
                      <a:cubicBezTo>
                        <a:pt x="107" y="785"/>
                        <a:pt x="106" y="784"/>
                        <a:pt x="107" y="784"/>
                      </a:cubicBezTo>
                      <a:cubicBezTo>
                        <a:pt x="107" y="783"/>
                        <a:pt x="107" y="783"/>
                        <a:pt x="108" y="783"/>
                      </a:cubicBezTo>
                      <a:cubicBezTo>
                        <a:pt x="108" y="783"/>
                        <a:pt x="108" y="783"/>
                        <a:pt x="109" y="783"/>
                      </a:cubicBezTo>
                      <a:cubicBezTo>
                        <a:pt x="109" y="784"/>
                        <a:pt x="109" y="785"/>
                        <a:pt x="109" y="785"/>
                      </a:cubicBezTo>
                      <a:cubicBezTo>
                        <a:pt x="111" y="787"/>
                        <a:pt x="112" y="787"/>
                        <a:pt x="114" y="786"/>
                      </a:cubicBezTo>
                      <a:cubicBezTo>
                        <a:pt x="115" y="786"/>
                        <a:pt x="116" y="786"/>
                        <a:pt x="117" y="786"/>
                      </a:cubicBezTo>
                      <a:cubicBezTo>
                        <a:pt x="118" y="785"/>
                        <a:pt x="119" y="786"/>
                        <a:pt x="120" y="786"/>
                      </a:cubicBezTo>
                      <a:cubicBezTo>
                        <a:pt x="121" y="785"/>
                        <a:pt x="122" y="785"/>
                        <a:pt x="124" y="784"/>
                      </a:cubicBezTo>
                      <a:cubicBezTo>
                        <a:pt x="124" y="783"/>
                        <a:pt x="124" y="783"/>
                        <a:pt x="125" y="783"/>
                      </a:cubicBezTo>
                      <a:cubicBezTo>
                        <a:pt x="125" y="783"/>
                        <a:pt x="126" y="783"/>
                        <a:pt x="127" y="783"/>
                      </a:cubicBezTo>
                      <a:cubicBezTo>
                        <a:pt x="128" y="782"/>
                        <a:pt x="128" y="782"/>
                        <a:pt x="129" y="781"/>
                      </a:cubicBezTo>
                      <a:cubicBezTo>
                        <a:pt x="129" y="781"/>
                        <a:pt x="130" y="780"/>
                        <a:pt x="130" y="780"/>
                      </a:cubicBezTo>
                      <a:cubicBezTo>
                        <a:pt x="131" y="779"/>
                        <a:pt x="131" y="780"/>
                        <a:pt x="132" y="780"/>
                      </a:cubicBezTo>
                      <a:cubicBezTo>
                        <a:pt x="133" y="780"/>
                        <a:pt x="133" y="780"/>
                        <a:pt x="134" y="781"/>
                      </a:cubicBezTo>
                      <a:cubicBezTo>
                        <a:pt x="134" y="781"/>
                        <a:pt x="134" y="781"/>
                        <a:pt x="134" y="781"/>
                      </a:cubicBezTo>
                      <a:cubicBezTo>
                        <a:pt x="134" y="782"/>
                        <a:pt x="134" y="782"/>
                        <a:pt x="135" y="783"/>
                      </a:cubicBezTo>
                      <a:cubicBezTo>
                        <a:pt x="135" y="784"/>
                        <a:pt x="135" y="785"/>
                        <a:pt x="136" y="786"/>
                      </a:cubicBezTo>
                      <a:cubicBezTo>
                        <a:pt x="136" y="786"/>
                        <a:pt x="138" y="786"/>
                        <a:pt x="138" y="786"/>
                      </a:cubicBezTo>
                      <a:cubicBezTo>
                        <a:pt x="139" y="786"/>
                        <a:pt x="140" y="787"/>
                        <a:pt x="141" y="787"/>
                      </a:cubicBezTo>
                      <a:cubicBezTo>
                        <a:pt x="141" y="788"/>
                        <a:pt x="141" y="787"/>
                        <a:pt x="142" y="788"/>
                      </a:cubicBezTo>
                      <a:cubicBezTo>
                        <a:pt x="142" y="788"/>
                        <a:pt x="143" y="788"/>
                        <a:pt x="144" y="788"/>
                      </a:cubicBezTo>
                      <a:cubicBezTo>
                        <a:pt x="145" y="788"/>
                        <a:pt x="146" y="789"/>
                        <a:pt x="147" y="788"/>
                      </a:cubicBezTo>
                      <a:cubicBezTo>
                        <a:pt x="147" y="787"/>
                        <a:pt x="147" y="787"/>
                        <a:pt x="148" y="787"/>
                      </a:cubicBezTo>
                      <a:cubicBezTo>
                        <a:pt x="148" y="788"/>
                        <a:pt x="149" y="788"/>
                        <a:pt x="149" y="788"/>
                      </a:cubicBezTo>
                      <a:cubicBezTo>
                        <a:pt x="150" y="788"/>
                        <a:pt x="151" y="789"/>
                        <a:pt x="151" y="790"/>
                      </a:cubicBezTo>
                      <a:cubicBezTo>
                        <a:pt x="151" y="791"/>
                        <a:pt x="151" y="791"/>
                        <a:pt x="151" y="792"/>
                      </a:cubicBezTo>
                      <a:cubicBezTo>
                        <a:pt x="152" y="793"/>
                        <a:pt x="152" y="793"/>
                        <a:pt x="153" y="793"/>
                      </a:cubicBezTo>
                      <a:cubicBezTo>
                        <a:pt x="153" y="794"/>
                        <a:pt x="154" y="794"/>
                        <a:pt x="154" y="795"/>
                      </a:cubicBezTo>
                      <a:cubicBezTo>
                        <a:pt x="156" y="795"/>
                        <a:pt x="157" y="796"/>
                        <a:pt x="158" y="796"/>
                      </a:cubicBezTo>
                      <a:cubicBezTo>
                        <a:pt x="159" y="796"/>
                        <a:pt x="160" y="796"/>
                        <a:pt x="160" y="796"/>
                      </a:cubicBezTo>
                      <a:cubicBezTo>
                        <a:pt x="161" y="796"/>
                        <a:pt x="163" y="797"/>
                        <a:pt x="163" y="796"/>
                      </a:cubicBezTo>
                      <a:cubicBezTo>
                        <a:pt x="165" y="796"/>
                        <a:pt x="164" y="795"/>
                        <a:pt x="165" y="794"/>
                      </a:cubicBezTo>
                      <a:cubicBezTo>
                        <a:pt x="165" y="793"/>
                        <a:pt x="165" y="793"/>
                        <a:pt x="165" y="792"/>
                      </a:cubicBezTo>
                      <a:cubicBezTo>
                        <a:pt x="165" y="791"/>
                        <a:pt x="165" y="790"/>
                        <a:pt x="165" y="789"/>
                      </a:cubicBezTo>
                      <a:cubicBezTo>
                        <a:pt x="166" y="789"/>
                        <a:pt x="166" y="789"/>
                        <a:pt x="166" y="789"/>
                      </a:cubicBezTo>
                      <a:cubicBezTo>
                        <a:pt x="167" y="789"/>
                        <a:pt x="168" y="789"/>
                        <a:pt x="169" y="789"/>
                      </a:cubicBezTo>
                      <a:cubicBezTo>
                        <a:pt x="170" y="789"/>
                        <a:pt x="171" y="789"/>
                        <a:pt x="172" y="789"/>
                      </a:cubicBezTo>
                      <a:cubicBezTo>
                        <a:pt x="173" y="789"/>
                        <a:pt x="174" y="789"/>
                        <a:pt x="176" y="789"/>
                      </a:cubicBezTo>
                      <a:cubicBezTo>
                        <a:pt x="176" y="789"/>
                        <a:pt x="177" y="789"/>
                        <a:pt x="178" y="789"/>
                      </a:cubicBezTo>
                      <a:cubicBezTo>
                        <a:pt x="180" y="789"/>
                        <a:pt x="181" y="788"/>
                        <a:pt x="183" y="788"/>
                      </a:cubicBezTo>
                      <a:cubicBezTo>
                        <a:pt x="187" y="787"/>
                        <a:pt x="193" y="788"/>
                        <a:pt x="193" y="786"/>
                      </a:cubicBezTo>
                      <a:cubicBezTo>
                        <a:pt x="195" y="780"/>
                        <a:pt x="191" y="779"/>
                        <a:pt x="191" y="778"/>
                      </a:cubicBezTo>
                      <a:cubicBezTo>
                        <a:pt x="189" y="777"/>
                        <a:pt x="182" y="777"/>
                        <a:pt x="180" y="777"/>
                      </a:cubicBezTo>
                      <a:cubicBezTo>
                        <a:pt x="177" y="777"/>
                        <a:pt x="174" y="777"/>
                        <a:pt x="172" y="777"/>
                      </a:cubicBezTo>
                      <a:cubicBezTo>
                        <a:pt x="171" y="777"/>
                        <a:pt x="169" y="777"/>
                        <a:pt x="169" y="776"/>
                      </a:cubicBezTo>
                      <a:cubicBezTo>
                        <a:pt x="169" y="775"/>
                        <a:pt x="170" y="773"/>
                        <a:pt x="171" y="773"/>
                      </a:cubicBezTo>
                      <a:cubicBezTo>
                        <a:pt x="172" y="771"/>
                        <a:pt x="174" y="769"/>
                        <a:pt x="175" y="767"/>
                      </a:cubicBezTo>
                      <a:cubicBezTo>
                        <a:pt x="176" y="766"/>
                        <a:pt x="176" y="764"/>
                        <a:pt x="177" y="763"/>
                      </a:cubicBezTo>
                      <a:cubicBezTo>
                        <a:pt x="178" y="762"/>
                        <a:pt x="178" y="761"/>
                        <a:pt x="178" y="760"/>
                      </a:cubicBezTo>
                      <a:cubicBezTo>
                        <a:pt x="179" y="760"/>
                        <a:pt x="179" y="760"/>
                        <a:pt x="180" y="759"/>
                      </a:cubicBezTo>
                      <a:cubicBezTo>
                        <a:pt x="181" y="759"/>
                        <a:pt x="181" y="759"/>
                        <a:pt x="181" y="759"/>
                      </a:cubicBezTo>
                      <a:cubicBezTo>
                        <a:pt x="182" y="759"/>
                        <a:pt x="182" y="759"/>
                        <a:pt x="183" y="759"/>
                      </a:cubicBezTo>
                      <a:cubicBezTo>
                        <a:pt x="183" y="759"/>
                        <a:pt x="183" y="759"/>
                        <a:pt x="183" y="759"/>
                      </a:cubicBezTo>
                      <a:cubicBezTo>
                        <a:pt x="184" y="758"/>
                        <a:pt x="184" y="758"/>
                        <a:pt x="185" y="757"/>
                      </a:cubicBezTo>
                      <a:cubicBezTo>
                        <a:pt x="185" y="756"/>
                        <a:pt x="186" y="755"/>
                        <a:pt x="187" y="755"/>
                      </a:cubicBezTo>
                      <a:cubicBezTo>
                        <a:pt x="188" y="755"/>
                        <a:pt x="189" y="754"/>
                        <a:pt x="190" y="754"/>
                      </a:cubicBezTo>
                      <a:cubicBezTo>
                        <a:pt x="191" y="754"/>
                        <a:pt x="192" y="754"/>
                        <a:pt x="192" y="754"/>
                      </a:cubicBezTo>
                      <a:cubicBezTo>
                        <a:pt x="194" y="754"/>
                        <a:pt x="195" y="755"/>
                        <a:pt x="196" y="755"/>
                      </a:cubicBezTo>
                      <a:cubicBezTo>
                        <a:pt x="196" y="755"/>
                        <a:pt x="196" y="755"/>
                        <a:pt x="196" y="755"/>
                      </a:cubicBezTo>
                      <a:cubicBezTo>
                        <a:pt x="198" y="754"/>
                        <a:pt x="199" y="755"/>
                        <a:pt x="200" y="754"/>
                      </a:cubicBezTo>
                      <a:cubicBezTo>
                        <a:pt x="201" y="754"/>
                        <a:pt x="200" y="753"/>
                        <a:pt x="201" y="752"/>
                      </a:cubicBezTo>
                      <a:cubicBezTo>
                        <a:pt x="201" y="752"/>
                        <a:pt x="202" y="751"/>
                        <a:pt x="202" y="751"/>
                      </a:cubicBezTo>
                      <a:cubicBezTo>
                        <a:pt x="203" y="749"/>
                        <a:pt x="202" y="748"/>
                        <a:pt x="204" y="747"/>
                      </a:cubicBezTo>
                      <a:cubicBezTo>
                        <a:pt x="205" y="747"/>
                        <a:pt x="209" y="748"/>
                        <a:pt x="210" y="749"/>
                      </a:cubicBezTo>
                      <a:cubicBezTo>
                        <a:pt x="211" y="750"/>
                        <a:pt x="211" y="752"/>
                        <a:pt x="211" y="754"/>
                      </a:cubicBezTo>
                      <a:cubicBezTo>
                        <a:pt x="213" y="755"/>
                        <a:pt x="216" y="754"/>
                        <a:pt x="218" y="755"/>
                      </a:cubicBezTo>
                      <a:cubicBezTo>
                        <a:pt x="220" y="756"/>
                        <a:pt x="222" y="757"/>
                        <a:pt x="225" y="759"/>
                      </a:cubicBezTo>
                      <a:cubicBezTo>
                        <a:pt x="228" y="760"/>
                        <a:pt x="231" y="763"/>
                        <a:pt x="235" y="763"/>
                      </a:cubicBezTo>
                      <a:cubicBezTo>
                        <a:pt x="238" y="763"/>
                        <a:pt x="240" y="762"/>
                        <a:pt x="243" y="762"/>
                      </a:cubicBezTo>
                      <a:cubicBezTo>
                        <a:pt x="246" y="762"/>
                        <a:pt x="250" y="762"/>
                        <a:pt x="254" y="762"/>
                      </a:cubicBezTo>
                      <a:cubicBezTo>
                        <a:pt x="256" y="762"/>
                        <a:pt x="257" y="763"/>
                        <a:pt x="258" y="760"/>
                      </a:cubicBezTo>
                      <a:cubicBezTo>
                        <a:pt x="258" y="759"/>
                        <a:pt x="255" y="755"/>
                        <a:pt x="253" y="755"/>
                      </a:cubicBezTo>
                      <a:cubicBezTo>
                        <a:pt x="252" y="750"/>
                        <a:pt x="257" y="751"/>
                        <a:pt x="259" y="751"/>
                      </a:cubicBezTo>
                      <a:cubicBezTo>
                        <a:pt x="261" y="752"/>
                        <a:pt x="264" y="752"/>
                        <a:pt x="266" y="753"/>
                      </a:cubicBezTo>
                      <a:cubicBezTo>
                        <a:pt x="268" y="753"/>
                        <a:pt x="268" y="753"/>
                        <a:pt x="269" y="754"/>
                      </a:cubicBezTo>
                      <a:cubicBezTo>
                        <a:pt x="269" y="754"/>
                        <a:pt x="270" y="754"/>
                        <a:pt x="270" y="754"/>
                      </a:cubicBezTo>
                      <a:cubicBezTo>
                        <a:pt x="271" y="753"/>
                        <a:pt x="272" y="752"/>
                        <a:pt x="273" y="752"/>
                      </a:cubicBezTo>
                      <a:cubicBezTo>
                        <a:pt x="274" y="751"/>
                        <a:pt x="274" y="751"/>
                        <a:pt x="275" y="751"/>
                      </a:cubicBezTo>
                      <a:cubicBezTo>
                        <a:pt x="276" y="750"/>
                        <a:pt x="276" y="750"/>
                        <a:pt x="277" y="750"/>
                      </a:cubicBezTo>
                      <a:cubicBezTo>
                        <a:pt x="279" y="750"/>
                        <a:pt x="280" y="750"/>
                        <a:pt x="281" y="749"/>
                      </a:cubicBezTo>
                      <a:cubicBezTo>
                        <a:pt x="282" y="749"/>
                        <a:pt x="282" y="749"/>
                        <a:pt x="282" y="749"/>
                      </a:cubicBezTo>
                      <a:cubicBezTo>
                        <a:pt x="282" y="748"/>
                        <a:pt x="282" y="746"/>
                        <a:pt x="283" y="746"/>
                      </a:cubicBezTo>
                      <a:cubicBezTo>
                        <a:pt x="285" y="742"/>
                        <a:pt x="287" y="744"/>
                        <a:pt x="289" y="745"/>
                      </a:cubicBezTo>
                      <a:cubicBezTo>
                        <a:pt x="290" y="746"/>
                        <a:pt x="292" y="745"/>
                        <a:pt x="293" y="745"/>
                      </a:cubicBezTo>
                      <a:cubicBezTo>
                        <a:pt x="296" y="745"/>
                        <a:pt x="297" y="746"/>
                        <a:pt x="299" y="747"/>
                      </a:cubicBezTo>
                      <a:cubicBezTo>
                        <a:pt x="303" y="749"/>
                        <a:pt x="307" y="746"/>
                        <a:pt x="310" y="748"/>
                      </a:cubicBezTo>
                      <a:cubicBezTo>
                        <a:pt x="312" y="749"/>
                        <a:pt x="312" y="750"/>
                        <a:pt x="314" y="751"/>
                      </a:cubicBezTo>
                      <a:cubicBezTo>
                        <a:pt x="316" y="751"/>
                        <a:pt x="318" y="751"/>
                        <a:pt x="319" y="751"/>
                      </a:cubicBezTo>
                      <a:cubicBezTo>
                        <a:pt x="324" y="751"/>
                        <a:pt x="325" y="748"/>
                        <a:pt x="329" y="748"/>
                      </a:cubicBezTo>
                      <a:cubicBezTo>
                        <a:pt x="332" y="748"/>
                        <a:pt x="334" y="748"/>
                        <a:pt x="336" y="747"/>
                      </a:cubicBezTo>
                      <a:cubicBezTo>
                        <a:pt x="338" y="746"/>
                        <a:pt x="340" y="745"/>
                        <a:pt x="341" y="743"/>
                      </a:cubicBezTo>
                      <a:cubicBezTo>
                        <a:pt x="342" y="743"/>
                        <a:pt x="343" y="743"/>
                        <a:pt x="344" y="743"/>
                      </a:cubicBezTo>
                      <a:cubicBezTo>
                        <a:pt x="344" y="742"/>
                        <a:pt x="344" y="742"/>
                        <a:pt x="345" y="741"/>
                      </a:cubicBezTo>
                      <a:cubicBezTo>
                        <a:pt x="346" y="740"/>
                        <a:pt x="347" y="739"/>
                        <a:pt x="349" y="740"/>
                      </a:cubicBezTo>
                      <a:cubicBezTo>
                        <a:pt x="350" y="740"/>
                        <a:pt x="352" y="742"/>
                        <a:pt x="353" y="743"/>
                      </a:cubicBezTo>
                      <a:cubicBezTo>
                        <a:pt x="355" y="744"/>
                        <a:pt x="356" y="745"/>
                        <a:pt x="358" y="745"/>
                      </a:cubicBezTo>
                      <a:cubicBezTo>
                        <a:pt x="360" y="746"/>
                        <a:pt x="361" y="745"/>
                        <a:pt x="364" y="748"/>
                      </a:cubicBezTo>
                      <a:cubicBezTo>
                        <a:pt x="366" y="750"/>
                        <a:pt x="366" y="751"/>
                        <a:pt x="369" y="750"/>
                      </a:cubicBezTo>
                      <a:cubicBezTo>
                        <a:pt x="371" y="750"/>
                        <a:pt x="372" y="749"/>
                        <a:pt x="374" y="748"/>
                      </a:cubicBezTo>
                      <a:cubicBezTo>
                        <a:pt x="374" y="748"/>
                        <a:pt x="377" y="747"/>
                        <a:pt x="377" y="747"/>
                      </a:cubicBezTo>
                      <a:cubicBezTo>
                        <a:pt x="378" y="746"/>
                        <a:pt x="378" y="744"/>
                        <a:pt x="378" y="743"/>
                      </a:cubicBezTo>
                      <a:cubicBezTo>
                        <a:pt x="380" y="743"/>
                        <a:pt x="383" y="743"/>
                        <a:pt x="385" y="743"/>
                      </a:cubicBezTo>
                      <a:cubicBezTo>
                        <a:pt x="386" y="742"/>
                        <a:pt x="387" y="741"/>
                        <a:pt x="388" y="740"/>
                      </a:cubicBezTo>
                      <a:cubicBezTo>
                        <a:pt x="390" y="738"/>
                        <a:pt x="394" y="738"/>
                        <a:pt x="397" y="737"/>
                      </a:cubicBezTo>
                      <a:cubicBezTo>
                        <a:pt x="400" y="737"/>
                        <a:pt x="403" y="738"/>
                        <a:pt x="406" y="737"/>
                      </a:cubicBezTo>
                      <a:cubicBezTo>
                        <a:pt x="407" y="737"/>
                        <a:pt x="408" y="736"/>
                        <a:pt x="410" y="736"/>
                      </a:cubicBezTo>
                      <a:cubicBezTo>
                        <a:pt x="411" y="736"/>
                        <a:pt x="413" y="736"/>
                        <a:pt x="414" y="736"/>
                      </a:cubicBezTo>
                      <a:cubicBezTo>
                        <a:pt x="415" y="736"/>
                        <a:pt x="417" y="735"/>
                        <a:pt x="417" y="735"/>
                      </a:cubicBezTo>
                      <a:cubicBezTo>
                        <a:pt x="419" y="732"/>
                        <a:pt x="417" y="733"/>
                        <a:pt x="415" y="731"/>
                      </a:cubicBezTo>
                      <a:cubicBezTo>
                        <a:pt x="413" y="728"/>
                        <a:pt x="416" y="726"/>
                        <a:pt x="418" y="724"/>
                      </a:cubicBezTo>
                      <a:cubicBezTo>
                        <a:pt x="420" y="722"/>
                        <a:pt x="423" y="722"/>
                        <a:pt x="426" y="722"/>
                      </a:cubicBezTo>
                      <a:cubicBezTo>
                        <a:pt x="430" y="722"/>
                        <a:pt x="431" y="722"/>
                        <a:pt x="432" y="718"/>
                      </a:cubicBezTo>
                      <a:cubicBezTo>
                        <a:pt x="435" y="717"/>
                        <a:pt x="440" y="719"/>
                        <a:pt x="443" y="717"/>
                      </a:cubicBezTo>
                      <a:cubicBezTo>
                        <a:pt x="445" y="716"/>
                        <a:pt x="446" y="713"/>
                        <a:pt x="447" y="712"/>
                      </a:cubicBezTo>
                      <a:cubicBezTo>
                        <a:pt x="448" y="711"/>
                        <a:pt x="451" y="709"/>
                        <a:pt x="451" y="708"/>
                      </a:cubicBezTo>
                      <a:cubicBezTo>
                        <a:pt x="450" y="707"/>
                        <a:pt x="448" y="707"/>
                        <a:pt x="448" y="706"/>
                      </a:cubicBezTo>
                      <a:cubicBezTo>
                        <a:pt x="446" y="705"/>
                        <a:pt x="444" y="704"/>
                        <a:pt x="442" y="703"/>
                      </a:cubicBezTo>
                      <a:cubicBezTo>
                        <a:pt x="439" y="702"/>
                        <a:pt x="433" y="703"/>
                        <a:pt x="433" y="700"/>
                      </a:cubicBezTo>
                      <a:cubicBezTo>
                        <a:pt x="433" y="698"/>
                        <a:pt x="437" y="697"/>
                        <a:pt x="436" y="694"/>
                      </a:cubicBezTo>
                      <a:cubicBezTo>
                        <a:pt x="434" y="692"/>
                        <a:pt x="424" y="694"/>
                        <a:pt x="422" y="694"/>
                      </a:cubicBezTo>
                      <a:cubicBezTo>
                        <a:pt x="418" y="695"/>
                        <a:pt x="417" y="695"/>
                        <a:pt x="413" y="694"/>
                      </a:cubicBezTo>
                      <a:cubicBezTo>
                        <a:pt x="412" y="693"/>
                        <a:pt x="410" y="692"/>
                        <a:pt x="408" y="691"/>
                      </a:cubicBezTo>
                      <a:cubicBezTo>
                        <a:pt x="405" y="690"/>
                        <a:pt x="403" y="693"/>
                        <a:pt x="401" y="693"/>
                      </a:cubicBezTo>
                      <a:cubicBezTo>
                        <a:pt x="399" y="693"/>
                        <a:pt x="397" y="690"/>
                        <a:pt x="395" y="690"/>
                      </a:cubicBezTo>
                      <a:cubicBezTo>
                        <a:pt x="391" y="689"/>
                        <a:pt x="387" y="690"/>
                        <a:pt x="383" y="690"/>
                      </a:cubicBezTo>
                      <a:cubicBezTo>
                        <a:pt x="381" y="689"/>
                        <a:pt x="378" y="689"/>
                        <a:pt x="375" y="688"/>
                      </a:cubicBezTo>
                      <a:cubicBezTo>
                        <a:pt x="373" y="688"/>
                        <a:pt x="371" y="687"/>
                        <a:pt x="370" y="685"/>
                      </a:cubicBezTo>
                      <a:cubicBezTo>
                        <a:pt x="375" y="684"/>
                        <a:pt x="381" y="685"/>
                        <a:pt x="385" y="685"/>
                      </a:cubicBezTo>
                      <a:cubicBezTo>
                        <a:pt x="391" y="685"/>
                        <a:pt x="399" y="687"/>
                        <a:pt x="403" y="682"/>
                      </a:cubicBezTo>
                      <a:cubicBezTo>
                        <a:pt x="404" y="681"/>
                        <a:pt x="405" y="679"/>
                        <a:pt x="406" y="677"/>
                      </a:cubicBezTo>
                      <a:cubicBezTo>
                        <a:pt x="406" y="676"/>
                        <a:pt x="406" y="675"/>
                        <a:pt x="407" y="674"/>
                      </a:cubicBezTo>
                      <a:cubicBezTo>
                        <a:pt x="409" y="672"/>
                        <a:pt x="412" y="674"/>
                        <a:pt x="413" y="672"/>
                      </a:cubicBezTo>
                      <a:cubicBezTo>
                        <a:pt x="414" y="669"/>
                        <a:pt x="412" y="665"/>
                        <a:pt x="410" y="664"/>
                      </a:cubicBezTo>
                      <a:cubicBezTo>
                        <a:pt x="408" y="663"/>
                        <a:pt x="405" y="663"/>
                        <a:pt x="403" y="664"/>
                      </a:cubicBezTo>
                      <a:cubicBezTo>
                        <a:pt x="403" y="660"/>
                        <a:pt x="407" y="661"/>
                        <a:pt x="410" y="661"/>
                      </a:cubicBezTo>
                      <a:cubicBezTo>
                        <a:pt x="411" y="660"/>
                        <a:pt x="413" y="660"/>
                        <a:pt x="414" y="660"/>
                      </a:cubicBezTo>
                      <a:cubicBezTo>
                        <a:pt x="417" y="660"/>
                        <a:pt x="415" y="661"/>
                        <a:pt x="417" y="661"/>
                      </a:cubicBezTo>
                      <a:cubicBezTo>
                        <a:pt x="419" y="662"/>
                        <a:pt x="420" y="662"/>
                        <a:pt x="422" y="661"/>
                      </a:cubicBezTo>
                      <a:cubicBezTo>
                        <a:pt x="423" y="661"/>
                        <a:pt x="424" y="659"/>
                        <a:pt x="425" y="658"/>
                      </a:cubicBezTo>
                      <a:cubicBezTo>
                        <a:pt x="426" y="657"/>
                        <a:pt x="426" y="657"/>
                        <a:pt x="427" y="656"/>
                      </a:cubicBezTo>
                      <a:cubicBezTo>
                        <a:pt x="427" y="655"/>
                        <a:pt x="429" y="655"/>
                        <a:pt x="429" y="655"/>
                      </a:cubicBezTo>
                      <a:cubicBezTo>
                        <a:pt x="431" y="654"/>
                        <a:pt x="433" y="651"/>
                        <a:pt x="434" y="649"/>
                      </a:cubicBezTo>
                      <a:cubicBezTo>
                        <a:pt x="434" y="648"/>
                        <a:pt x="433" y="644"/>
                        <a:pt x="432" y="644"/>
                      </a:cubicBezTo>
                      <a:cubicBezTo>
                        <a:pt x="433" y="640"/>
                        <a:pt x="435" y="640"/>
                        <a:pt x="439" y="639"/>
                      </a:cubicBezTo>
                      <a:cubicBezTo>
                        <a:pt x="442" y="639"/>
                        <a:pt x="443" y="638"/>
                        <a:pt x="444" y="635"/>
                      </a:cubicBezTo>
                      <a:cubicBezTo>
                        <a:pt x="445" y="631"/>
                        <a:pt x="447" y="627"/>
                        <a:pt x="447" y="622"/>
                      </a:cubicBezTo>
                      <a:cubicBezTo>
                        <a:pt x="448" y="620"/>
                        <a:pt x="448" y="619"/>
                        <a:pt x="449" y="617"/>
                      </a:cubicBezTo>
                      <a:cubicBezTo>
                        <a:pt x="450" y="614"/>
                        <a:pt x="451" y="613"/>
                        <a:pt x="451" y="611"/>
                      </a:cubicBezTo>
                      <a:cubicBezTo>
                        <a:pt x="451" y="609"/>
                        <a:pt x="452" y="607"/>
                        <a:pt x="452" y="604"/>
                      </a:cubicBezTo>
                      <a:cubicBezTo>
                        <a:pt x="452" y="601"/>
                        <a:pt x="453" y="599"/>
                        <a:pt x="453" y="596"/>
                      </a:cubicBezTo>
                      <a:cubicBezTo>
                        <a:pt x="454" y="592"/>
                        <a:pt x="453" y="587"/>
                        <a:pt x="453" y="583"/>
                      </a:cubicBezTo>
                      <a:cubicBezTo>
                        <a:pt x="453" y="579"/>
                        <a:pt x="455" y="572"/>
                        <a:pt x="452" y="569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4" name="Freeform 64">
                  <a:extLst>
                    <a:ext uri="{FF2B5EF4-FFF2-40B4-BE49-F238E27FC236}">
                      <a16:creationId xmlns:a16="http://schemas.microsoft.com/office/drawing/2014/main" id="{66D1C5CD-C771-DAEA-6959-2EDA99B22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030" y="4124910"/>
                  <a:ext cx="21710" cy="33400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22" y="1"/>
                    </a:cxn>
                    <a:cxn ang="0">
                      <a:pos x="17" y="10"/>
                    </a:cxn>
                    <a:cxn ang="0">
                      <a:pos x="12" y="15"/>
                    </a:cxn>
                    <a:cxn ang="0">
                      <a:pos x="10" y="19"/>
                    </a:cxn>
                    <a:cxn ang="0">
                      <a:pos x="10" y="23"/>
                    </a:cxn>
                    <a:cxn ang="0">
                      <a:pos x="6" y="32"/>
                    </a:cxn>
                    <a:cxn ang="0">
                      <a:pos x="5" y="34"/>
                    </a:cxn>
                    <a:cxn ang="0">
                      <a:pos x="2" y="32"/>
                    </a:cxn>
                    <a:cxn ang="0">
                      <a:pos x="1" y="25"/>
                    </a:cxn>
                    <a:cxn ang="0">
                      <a:pos x="1" y="21"/>
                    </a:cxn>
                    <a:cxn ang="0">
                      <a:pos x="3" y="19"/>
                    </a:cxn>
                    <a:cxn ang="0">
                      <a:pos x="9" y="15"/>
                    </a:cxn>
                    <a:cxn ang="0">
                      <a:pos x="3" y="14"/>
                    </a:cxn>
                    <a:cxn ang="0">
                      <a:pos x="5" y="13"/>
                    </a:cxn>
                    <a:cxn ang="0">
                      <a:pos x="6" y="9"/>
                    </a:cxn>
                    <a:cxn ang="0">
                      <a:pos x="10" y="5"/>
                    </a:cxn>
                    <a:cxn ang="0">
                      <a:pos x="18" y="0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2" h="34">
                      <a:moveTo>
                        <a:pt x="18" y="2"/>
                      </a:moveTo>
                      <a:cubicBezTo>
                        <a:pt x="19" y="1"/>
                        <a:pt x="21" y="1"/>
                        <a:pt x="22" y="1"/>
                      </a:cubicBezTo>
                      <a:cubicBezTo>
                        <a:pt x="22" y="4"/>
                        <a:pt x="19" y="7"/>
                        <a:pt x="17" y="10"/>
                      </a:cubicBezTo>
                      <a:cubicBezTo>
                        <a:pt x="16" y="11"/>
                        <a:pt x="14" y="13"/>
                        <a:pt x="12" y="15"/>
                      </a:cubicBezTo>
                      <a:cubicBezTo>
                        <a:pt x="12" y="16"/>
                        <a:pt x="11" y="17"/>
                        <a:pt x="10" y="19"/>
                      </a:cubicBezTo>
                      <a:cubicBezTo>
                        <a:pt x="10" y="20"/>
                        <a:pt x="10" y="21"/>
                        <a:pt x="10" y="23"/>
                      </a:cubicBezTo>
                      <a:cubicBezTo>
                        <a:pt x="10" y="26"/>
                        <a:pt x="8" y="29"/>
                        <a:pt x="6" y="32"/>
                      </a:cubicBezTo>
                      <a:cubicBezTo>
                        <a:pt x="6" y="32"/>
                        <a:pt x="6" y="33"/>
                        <a:pt x="5" y="34"/>
                      </a:cubicBezTo>
                      <a:cubicBezTo>
                        <a:pt x="4" y="34"/>
                        <a:pt x="3" y="32"/>
                        <a:pt x="2" y="32"/>
                      </a:cubicBezTo>
                      <a:cubicBezTo>
                        <a:pt x="1" y="29"/>
                        <a:pt x="2" y="27"/>
                        <a:pt x="1" y="25"/>
                      </a:cubicBezTo>
                      <a:cubicBezTo>
                        <a:pt x="1" y="23"/>
                        <a:pt x="0" y="23"/>
                        <a:pt x="1" y="21"/>
                      </a:cubicBezTo>
                      <a:cubicBezTo>
                        <a:pt x="1" y="20"/>
                        <a:pt x="2" y="19"/>
                        <a:pt x="3" y="19"/>
                      </a:cubicBezTo>
                      <a:cubicBezTo>
                        <a:pt x="5" y="17"/>
                        <a:pt x="8" y="17"/>
                        <a:pt x="9" y="15"/>
                      </a:cubicBezTo>
                      <a:cubicBezTo>
                        <a:pt x="8" y="13"/>
                        <a:pt x="2" y="18"/>
                        <a:pt x="3" y="14"/>
                      </a:cubicBezTo>
                      <a:cubicBezTo>
                        <a:pt x="3" y="14"/>
                        <a:pt x="4" y="13"/>
                        <a:pt x="5" y="13"/>
                      </a:cubicBezTo>
                      <a:cubicBezTo>
                        <a:pt x="5" y="12"/>
                        <a:pt x="5" y="10"/>
                        <a:pt x="6" y="9"/>
                      </a:cubicBezTo>
                      <a:cubicBezTo>
                        <a:pt x="7" y="7"/>
                        <a:pt x="8" y="7"/>
                        <a:pt x="10" y="5"/>
                      </a:cubicBezTo>
                      <a:cubicBezTo>
                        <a:pt x="13" y="4"/>
                        <a:pt x="15" y="0"/>
                        <a:pt x="18" y="0"/>
                      </a:cubicBez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5" name="Freeform 66">
                  <a:extLst>
                    <a:ext uri="{FF2B5EF4-FFF2-40B4-BE49-F238E27FC236}">
                      <a16:creationId xmlns:a16="http://schemas.microsoft.com/office/drawing/2014/main" id="{3275D9EA-1B5D-59E1-ADBE-82A5BB4FF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5266" y="4161650"/>
                  <a:ext cx="19206" cy="31730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0" y="5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4" y="20"/>
                    </a:cxn>
                    <a:cxn ang="0">
                      <a:pos x="6" y="26"/>
                    </a:cxn>
                    <a:cxn ang="0">
                      <a:pos x="13" y="30"/>
                    </a:cxn>
                    <a:cxn ang="0">
                      <a:pos x="16" y="31"/>
                    </a:cxn>
                    <a:cxn ang="0">
                      <a:pos x="19" y="25"/>
                    </a:cxn>
                    <a:cxn ang="0">
                      <a:pos x="13" y="19"/>
                    </a:cxn>
                    <a:cxn ang="0">
                      <a:pos x="15" y="16"/>
                    </a:cxn>
                    <a:cxn ang="0">
                      <a:pos x="16" y="13"/>
                    </a:cxn>
                    <a:cxn ang="0">
                      <a:pos x="16" y="11"/>
                    </a:cxn>
                    <a:cxn ang="0">
                      <a:pos x="16" y="9"/>
                    </a:cxn>
                    <a:cxn ang="0">
                      <a:pos x="13" y="7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20" h="32">
                      <a:moveTo>
                        <a:pt x="13" y="5"/>
                      </a:moveTo>
                      <a:cubicBezTo>
                        <a:pt x="11" y="1"/>
                        <a:pt x="2" y="0"/>
                        <a:pt x="0" y="5"/>
                      </a:cubicBezTo>
                      <a:cubicBezTo>
                        <a:pt x="0" y="8"/>
                        <a:pt x="1" y="11"/>
                        <a:pt x="2" y="14"/>
                      </a:cubicBezTo>
                      <a:cubicBezTo>
                        <a:pt x="3" y="15"/>
                        <a:pt x="4" y="16"/>
                        <a:pt x="4" y="17"/>
                      </a:cubicBezTo>
                      <a:cubicBezTo>
                        <a:pt x="4" y="18"/>
                        <a:pt x="4" y="19"/>
                        <a:pt x="4" y="20"/>
                      </a:cubicBezTo>
                      <a:cubicBezTo>
                        <a:pt x="4" y="22"/>
                        <a:pt x="4" y="24"/>
                        <a:pt x="6" y="26"/>
                      </a:cubicBezTo>
                      <a:cubicBezTo>
                        <a:pt x="8" y="28"/>
                        <a:pt x="10" y="29"/>
                        <a:pt x="13" y="30"/>
                      </a:cubicBezTo>
                      <a:cubicBezTo>
                        <a:pt x="14" y="30"/>
                        <a:pt x="15" y="31"/>
                        <a:pt x="16" y="31"/>
                      </a:cubicBezTo>
                      <a:cubicBezTo>
                        <a:pt x="20" y="32"/>
                        <a:pt x="19" y="27"/>
                        <a:pt x="19" y="25"/>
                      </a:cubicBezTo>
                      <a:cubicBezTo>
                        <a:pt x="19" y="21"/>
                        <a:pt x="16" y="19"/>
                        <a:pt x="13" y="19"/>
                      </a:cubicBezTo>
                      <a:cubicBezTo>
                        <a:pt x="15" y="20"/>
                        <a:pt x="15" y="18"/>
                        <a:pt x="15" y="16"/>
                      </a:cubicBezTo>
                      <a:cubicBezTo>
                        <a:pt x="16" y="15"/>
                        <a:pt x="16" y="14"/>
                        <a:pt x="16" y="13"/>
                      </a:cubicBezTo>
                      <a:cubicBezTo>
                        <a:pt x="16" y="13"/>
                        <a:pt x="16" y="12"/>
                        <a:pt x="16" y="11"/>
                      </a:cubicBezTo>
                      <a:cubicBezTo>
                        <a:pt x="16" y="11"/>
                        <a:pt x="16" y="10"/>
                        <a:pt x="16" y="9"/>
                      </a:cubicBezTo>
                      <a:cubicBezTo>
                        <a:pt x="15" y="7"/>
                        <a:pt x="14" y="8"/>
                        <a:pt x="13" y="7"/>
                      </a:cubicBez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6" name="Freeform 67">
                  <a:extLst>
                    <a:ext uri="{FF2B5EF4-FFF2-40B4-BE49-F238E27FC236}">
                      <a16:creationId xmlns:a16="http://schemas.microsoft.com/office/drawing/2014/main" id="{21858BBC-C723-F652-6077-11FB2F592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320" y="4143280"/>
                  <a:ext cx="24216" cy="34236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7" y="1"/>
                    </a:cxn>
                    <a:cxn ang="0">
                      <a:pos x="12" y="4"/>
                    </a:cxn>
                    <a:cxn ang="0">
                      <a:pos x="12" y="6"/>
                    </a:cxn>
                    <a:cxn ang="0">
                      <a:pos x="11" y="7"/>
                    </a:cxn>
                    <a:cxn ang="0">
                      <a:pos x="10" y="10"/>
                    </a:cxn>
                    <a:cxn ang="0">
                      <a:pos x="6" y="6"/>
                    </a:cxn>
                    <a:cxn ang="0">
                      <a:pos x="4" y="11"/>
                    </a:cxn>
                    <a:cxn ang="0">
                      <a:pos x="3" y="12"/>
                    </a:cxn>
                    <a:cxn ang="0">
                      <a:pos x="1" y="13"/>
                    </a:cxn>
                    <a:cxn ang="0">
                      <a:pos x="1" y="19"/>
                    </a:cxn>
                    <a:cxn ang="0">
                      <a:pos x="0" y="22"/>
                    </a:cxn>
                    <a:cxn ang="0">
                      <a:pos x="3" y="24"/>
                    </a:cxn>
                    <a:cxn ang="0">
                      <a:pos x="4" y="21"/>
                    </a:cxn>
                    <a:cxn ang="0">
                      <a:pos x="6" y="19"/>
                    </a:cxn>
                    <a:cxn ang="0">
                      <a:pos x="7" y="18"/>
                    </a:cxn>
                    <a:cxn ang="0">
                      <a:pos x="10" y="17"/>
                    </a:cxn>
                    <a:cxn ang="0">
                      <a:pos x="15" y="14"/>
                    </a:cxn>
                    <a:cxn ang="0">
                      <a:pos x="11" y="19"/>
                    </a:cxn>
                    <a:cxn ang="0">
                      <a:pos x="8" y="21"/>
                    </a:cxn>
                    <a:cxn ang="0">
                      <a:pos x="11" y="24"/>
                    </a:cxn>
                    <a:cxn ang="0">
                      <a:pos x="9" y="27"/>
                    </a:cxn>
                    <a:cxn ang="0">
                      <a:pos x="11" y="31"/>
                    </a:cxn>
                    <a:cxn ang="0">
                      <a:pos x="10" y="34"/>
                    </a:cxn>
                    <a:cxn ang="0">
                      <a:pos x="15" y="30"/>
                    </a:cxn>
                    <a:cxn ang="0">
                      <a:pos x="22" y="30"/>
                    </a:cxn>
                    <a:cxn ang="0">
                      <a:pos x="24" y="26"/>
                    </a:cxn>
                    <a:cxn ang="0">
                      <a:pos x="21" y="16"/>
                    </a:cxn>
                    <a:cxn ang="0">
                      <a:pos x="19" y="16"/>
                    </a:cxn>
                    <a:cxn ang="0">
                      <a:pos x="19" y="14"/>
                    </a:cxn>
                    <a:cxn ang="0">
                      <a:pos x="19" y="9"/>
                    </a:cxn>
                    <a:cxn ang="0">
                      <a:pos x="18" y="2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5" h="35">
                      <a:moveTo>
                        <a:pt x="18" y="0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2"/>
                        <a:pt x="13" y="1"/>
                        <a:pt x="12" y="4"/>
                      </a:cubicBezTo>
                      <a:cubicBezTo>
                        <a:pt x="12" y="5"/>
                        <a:pt x="12" y="5"/>
                        <a:pt x="12" y="6"/>
                      </a:cubicBezTo>
                      <a:cubicBezTo>
                        <a:pt x="12" y="6"/>
                        <a:pt x="11" y="6"/>
                        <a:pt x="11" y="7"/>
                      </a:cubicBezTo>
                      <a:cubicBezTo>
                        <a:pt x="10" y="8"/>
                        <a:pt x="10" y="9"/>
                        <a:pt x="10" y="10"/>
                      </a:cubicBezTo>
                      <a:cubicBezTo>
                        <a:pt x="9" y="9"/>
                        <a:pt x="8" y="5"/>
                        <a:pt x="6" y="6"/>
                      </a:cubicBezTo>
                      <a:cubicBezTo>
                        <a:pt x="5" y="6"/>
                        <a:pt x="5" y="10"/>
                        <a:pt x="4" y="11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2" y="13"/>
                        <a:pt x="1" y="12"/>
                        <a:pt x="1" y="13"/>
                      </a:cubicBezTo>
                      <a:cubicBezTo>
                        <a:pt x="0" y="15"/>
                        <a:pt x="1" y="17"/>
                        <a:pt x="1" y="19"/>
                      </a:cubicBezTo>
                      <a:cubicBezTo>
                        <a:pt x="1" y="20"/>
                        <a:pt x="0" y="21"/>
                        <a:pt x="0" y="22"/>
                      </a:cubicBezTo>
                      <a:cubicBezTo>
                        <a:pt x="0" y="24"/>
                        <a:pt x="2" y="25"/>
                        <a:pt x="3" y="24"/>
                      </a:cubicBezTo>
                      <a:cubicBezTo>
                        <a:pt x="5" y="23"/>
                        <a:pt x="4" y="23"/>
                        <a:pt x="4" y="21"/>
                      </a:cubicBezTo>
                      <a:cubicBezTo>
                        <a:pt x="5" y="20"/>
                        <a:pt x="5" y="20"/>
                        <a:pt x="6" y="19"/>
                      </a:cubicBezTo>
                      <a:cubicBezTo>
                        <a:pt x="6" y="19"/>
                        <a:pt x="6" y="18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6"/>
                        <a:pt x="13" y="15"/>
                        <a:pt x="15" y="14"/>
                      </a:cubicBezTo>
                      <a:cubicBezTo>
                        <a:pt x="15" y="17"/>
                        <a:pt x="12" y="18"/>
                        <a:pt x="11" y="19"/>
                      </a:cubicBezTo>
                      <a:cubicBezTo>
                        <a:pt x="10" y="20"/>
                        <a:pt x="9" y="21"/>
                        <a:pt x="8" y="21"/>
                      </a:cubicBezTo>
                      <a:cubicBezTo>
                        <a:pt x="9" y="22"/>
                        <a:pt x="10" y="23"/>
                        <a:pt x="11" y="24"/>
                      </a:cubicBezTo>
                      <a:cubicBezTo>
                        <a:pt x="11" y="25"/>
                        <a:pt x="9" y="26"/>
                        <a:pt x="9" y="27"/>
                      </a:cubicBezTo>
                      <a:cubicBezTo>
                        <a:pt x="8" y="29"/>
                        <a:pt x="11" y="29"/>
                        <a:pt x="11" y="31"/>
                      </a:cubicBezTo>
                      <a:cubicBezTo>
                        <a:pt x="10" y="32"/>
                        <a:pt x="10" y="33"/>
                        <a:pt x="10" y="34"/>
                      </a:cubicBezTo>
                      <a:cubicBezTo>
                        <a:pt x="14" y="35"/>
                        <a:pt x="15" y="33"/>
                        <a:pt x="15" y="30"/>
                      </a:cubicBezTo>
                      <a:cubicBezTo>
                        <a:pt x="16" y="32"/>
                        <a:pt x="20" y="31"/>
                        <a:pt x="22" y="30"/>
                      </a:cubicBezTo>
                      <a:cubicBezTo>
                        <a:pt x="23" y="29"/>
                        <a:pt x="24" y="27"/>
                        <a:pt x="24" y="26"/>
                      </a:cubicBezTo>
                      <a:cubicBezTo>
                        <a:pt x="25" y="23"/>
                        <a:pt x="23" y="18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19" y="12"/>
                        <a:pt x="19" y="11"/>
                        <a:pt x="19" y="9"/>
                      </a:cubicBezTo>
                      <a:cubicBezTo>
                        <a:pt x="19" y="7"/>
                        <a:pt x="20" y="2"/>
                        <a:pt x="18" y="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7" name="Freeform 68">
                  <a:extLst>
                    <a:ext uri="{FF2B5EF4-FFF2-40B4-BE49-F238E27FC236}">
                      <a16:creationId xmlns:a16="http://schemas.microsoft.com/office/drawing/2014/main" id="{58976011-EDF3-DEB9-DC81-285BC1D6F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9340" y="4123240"/>
                  <a:ext cx="7515" cy="1252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0" y="10"/>
                    </a:cxn>
                    <a:cxn ang="0">
                      <a:pos x="1" y="12"/>
                    </a:cxn>
                    <a:cxn ang="0">
                      <a:pos x="3" y="12"/>
                    </a:cxn>
                    <a:cxn ang="0">
                      <a:pos x="6" y="6"/>
                    </a:cxn>
                    <a:cxn ang="0">
                      <a:pos x="8" y="3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5" y="0"/>
                        <a:pt x="3" y="3"/>
                        <a:pt x="2" y="4"/>
                      </a:cubicBezTo>
                      <a:cubicBezTo>
                        <a:pt x="0" y="6"/>
                        <a:pt x="0" y="8"/>
                        <a:pt x="0" y="10"/>
                      </a:cubicBezTo>
                      <a:cubicBezTo>
                        <a:pt x="1" y="11"/>
                        <a:pt x="0" y="12"/>
                        <a:pt x="1" y="12"/>
                      </a:cubicBezTo>
                      <a:cubicBezTo>
                        <a:pt x="1" y="13"/>
                        <a:pt x="3" y="12"/>
                        <a:pt x="3" y="12"/>
                      </a:cubicBezTo>
                      <a:cubicBezTo>
                        <a:pt x="5" y="11"/>
                        <a:pt x="5" y="8"/>
                        <a:pt x="6" y="6"/>
                      </a:cubicBezTo>
                      <a:cubicBezTo>
                        <a:pt x="7" y="5"/>
                        <a:pt x="8" y="4"/>
                        <a:pt x="8" y="3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8" name="Freeform 69">
                  <a:extLst>
                    <a:ext uri="{FF2B5EF4-FFF2-40B4-BE49-F238E27FC236}">
                      <a16:creationId xmlns:a16="http://schemas.microsoft.com/office/drawing/2014/main" id="{C741DBFF-7C02-5F8E-EDD0-FBEDD6F41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434" y="4071469"/>
                  <a:ext cx="30896" cy="2087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0" y="7"/>
                    </a:cxn>
                    <a:cxn ang="0">
                      <a:pos x="19" y="9"/>
                    </a:cxn>
                    <a:cxn ang="0">
                      <a:pos x="16" y="10"/>
                    </a:cxn>
                    <a:cxn ang="0">
                      <a:pos x="15" y="12"/>
                    </a:cxn>
                    <a:cxn ang="0">
                      <a:pos x="13" y="13"/>
                    </a:cxn>
                    <a:cxn ang="0">
                      <a:pos x="9" y="15"/>
                    </a:cxn>
                    <a:cxn ang="0">
                      <a:pos x="4" y="15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5" y="18"/>
                    </a:cxn>
                    <a:cxn ang="0">
                      <a:pos x="10" y="18"/>
                    </a:cxn>
                    <a:cxn ang="0">
                      <a:pos x="14" y="15"/>
                    </a:cxn>
                    <a:cxn ang="0">
                      <a:pos x="15" y="12"/>
                    </a:cxn>
                    <a:cxn ang="0">
                      <a:pos x="21" y="11"/>
                    </a:cxn>
                    <a:cxn ang="0">
                      <a:pos x="23" y="10"/>
                    </a:cxn>
                    <a:cxn ang="0">
                      <a:pos x="28" y="6"/>
                    </a:cxn>
                    <a:cxn ang="0">
                      <a:pos x="31" y="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1" h="22">
                      <a:moveTo>
                        <a:pt x="27" y="0"/>
                      </a:moveTo>
                      <a:cubicBezTo>
                        <a:pt x="24" y="2"/>
                        <a:pt x="21" y="4"/>
                        <a:pt x="20" y="7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8" y="11"/>
                        <a:pt x="17" y="9"/>
                        <a:pt x="16" y="10"/>
                      </a:cubicBezTo>
                      <a:cubicBezTo>
                        <a:pt x="14" y="11"/>
                        <a:pt x="15" y="11"/>
                        <a:pt x="15" y="12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2" y="13"/>
                        <a:pt x="8" y="14"/>
                        <a:pt x="9" y="15"/>
                      </a:cubicBezTo>
                      <a:cubicBezTo>
                        <a:pt x="7" y="16"/>
                        <a:pt x="6" y="15"/>
                        <a:pt x="4" y="15"/>
                      </a:cubicBezTo>
                      <a:cubicBezTo>
                        <a:pt x="2" y="15"/>
                        <a:pt x="1" y="16"/>
                        <a:pt x="0" y="19"/>
                      </a:cubicBezTo>
                      <a:cubicBezTo>
                        <a:pt x="0" y="21"/>
                        <a:pt x="1" y="21"/>
                        <a:pt x="3" y="22"/>
                      </a:cubicBezTo>
                      <a:cubicBezTo>
                        <a:pt x="6" y="22"/>
                        <a:pt x="4" y="20"/>
                        <a:pt x="5" y="18"/>
                      </a:cubicBezTo>
                      <a:cubicBezTo>
                        <a:pt x="8" y="20"/>
                        <a:pt x="7" y="19"/>
                        <a:pt x="10" y="18"/>
                      </a:cubicBezTo>
                      <a:cubicBezTo>
                        <a:pt x="12" y="18"/>
                        <a:pt x="14" y="18"/>
                        <a:pt x="14" y="15"/>
                      </a:cubicBezTo>
                      <a:cubicBezTo>
                        <a:pt x="14" y="13"/>
                        <a:pt x="15" y="13"/>
                        <a:pt x="15" y="12"/>
                      </a:cubicBezTo>
                      <a:cubicBezTo>
                        <a:pt x="17" y="11"/>
                        <a:pt x="19" y="11"/>
                        <a:pt x="21" y="11"/>
                      </a:cubicBezTo>
                      <a:cubicBezTo>
                        <a:pt x="22" y="11"/>
                        <a:pt x="22" y="11"/>
                        <a:pt x="23" y="10"/>
                      </a:cubicBezTo>
                      <a:cubicBezTo>
                        <a:pt x="25" y="9"/>
                        <a:pt x="27" y="8"/>
                        <a:pt x="28" y="6"/>
                      </a:cubicBezTo>
                      <a:cubicBezTo>
                        <a:pt x="29" y="5"/>
                        <a:pt x="30" y="2"/>
                        <a:pt x="31" y="1"/>
                      </a:cubicBezTo>
                      <a:cubicBezTo>
                        <a:pt x="30" y="0"/>
                        <a:pt x="28" y="0"/>
                        <a:pt x="27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9" name="Freeform 70">
                  <a:extLst>
                    <a:ext uri="{FF2B5EF4-FFF2-40B4-BE49-F238E27FC236}">
                      <a16:creationId xmlns:a16="http://schemas.microsoft.com/office/drawing/2014/main" id="{3F20527D-1D53-0632-7E35-40EA39CA2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020" y="4046419"/>
                  <a:ext cx="4175" cy="501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" h="5">
                      <a:moveTo>
                        <a:pt x="3" y="2"/>
                      </a:moveTo>
                      <a:cubicBezTo>
                        <a:pt x="4" y="4"/>
                        <a:pt x="2" y="5"/>
                        <a:pt x="0" y="5"/>
                      </a:cubicBezTo>
                      <a:cubicBezTo>
                        <a:pt x="0" y="4"/>
                        <a:pt x="0" y="0"/>
                        <a:pt x="2" y="1"/>
                      </a:cubicBezTo>
                      <a:cubicBezTo>
                        <a:pt x="2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0" name="Freeform 71">
                  <a:extLst>
                    <a:ext uri="{FF2B5EF4-FFF2-40B4-BE49-F238E27FC236}">
                      <a16:creationId xmlns:a16="http://schemas.microsoft.com/office/drawing/2014/main" id="{797B5FDE-75DD-5FEF-6367-771E56C66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539" y="4036399"/>
                  <a:ext cx="11690" cy="14195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0" y="0"/>
                    </a:cxn>
                    <a:cxn ang="0">
                      <a:pos x="7" y="3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4" y="12"/>
                    </a:cxn>
                    <a:cxn ang="0">
                      <a:pos x="4" y="9"/>
                    </a:cxn>
                    <a:cxn ang="0">
                      <a:pos x="8" y="7"/>
                    </a:cxn>
                    <a:cxn ang="0">
                      <a:pos x="11" y="4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12" h="14">
                      <a:moveTo>
                        <a:pt x="12" y="5"/>
                      </a:moveTo>
                      <a:cubicBezTo>
                        <a:pt x="12" y="3"/>
                        <a:pt x="12" y="1"/>
                        <a:pt x="10" y="0"/>
                      </a:cubicBezTo>
                      <a:cubicBezTo>
                        <a:pt x="7" y="0"/>
                        <a:pt x="8" y="2"/>
                        <a:pt x="7" y="3"/>
                      </a:cubicBezTo>
                      <a:cubicBezTo>
                        <a:pt x="6" y="6"/>
                        <a:pt x="2" y="6"/>
                        <a:pt x="1" y="9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1" y="14"/>
                        <a:pt x="4" y="14"/>
                        <a:pt x="4" y="12"/>
                      </a:cubicBezTo>
                      <a:cubicBezTo>
                        <a:pt x="4" y="11"/>
                        <a:pt x="3" y="10"/>
                        <a:pt x="4" y="9"/>
                      </a:cubicBezTo>
                      <a:cubicBezTo>
                        <a:pt x="4" y="8"/>
                        <a:pt x="7" y="7"/>
                        <a:pt x="8" y="7"/>
                      </a:cubicBezTo>
                      <a:cubicBezTo>
                        <a:pt x="9" y="6"/>
                        <a:pt x="11" y="6"/>
                        <a:pt x="11" y="4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1" name="Freeform 72">
                  <a:extLst>
                    <a:ext uri="{FF2B5EF4-FFF2-40B4-BE49-F238E27FC236}">
                      <a16:creationId xmlns:a16="http://schemas.microsoft.com/office/drawing/2014/main" id="{59742CA3-7646-DDE7-1B82-F1F46D60A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9199" y="4057274"/>
                  <a:ext cx="3340" cy="334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1"/>
                        <a:pt x="0" y="1"/>
                        <a:pt x="0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2" name="Freeform 73">
                  <a:extLst>
                    <a:ext uri="{FF2B5EF4-FFF2-40B4-BE49-F238E27FC236}">
                      <a16:creationId xmlns:a16="http://schemas.microsoft.com/office/drawing/2014/main" id="{430AE7F1-0B22-2F3F-6E84-C2E831F54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5044" y="3972103"/>
                  <a:ext cx="22546" cy="63461"/>
                </a:xfrm>
                <a:custGeom>
                  <a:avLst/>
                  <a:gdLst/>
                  <a:ahLst/>
                  <a:cxnLst>
                    <a:cxn ang="0">
                      <a:pos x="7" y="61"/>
                    </a:cxn>
                    <a:cxn ang="0">
                      <a:pos x="12" y="62"/>
                    </a:cxn>
                    <a:cxn ang="0">
                      <a:pos x="12" y="65"/>
                    </a:cxn>
                    <a:cxn ang="0">
                      <a:pos x="14" y="61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4" y="57"/>
                    </a:cxn>
                    <a:cxn ang="0">
                      <a:pos x="14" y="55"/>
                    </a:cxn>
                    <a:cxn ang="0">
                      <a:pos x="13" y="50"/>
                    </a:cxn>
                    <a:cxn ang="0">
                      <a:pos x="16" y="47"/>
                    </a:cxn>
                    <a:cxn ang="0">
                      <a:pos x="13" y="41"/>
                    </a:cxn>
                    <a:cxn ang="0">
                      <a:pos x="14" y="38"/>
                    </a:cxn>
                    <a:cxn ang="0">
                      <a:pos x="12" y="37"/>
                    </a:cxn>
                    <a:cxn ang="0">
                      <a:pos x="13" y="33"/>
                    </a:cxn>
                    <a:cxn ang="0">
                      <a:pos x="12" y="31"/>
                    </a:cxn>
                    <a:cxn ang="0">
                      <a:pos x="16" y="30"/>
                    </a:cxn>
                    <a:cxn ang="0">
                      <a:pos x="13" y="25"/>
                    </a:cxn>
                    <a:cxn ang="0">
                      <a:pos x="20" y="22"/>
                    </a:cxn>
                    <a:cxn ang="0">
                      <a:pos x="20" y="18"/>
                    </a:cxn>
                    <a:cxn ang="0">
                      <a:pos x="20" y="17"/>
                    </a:cxn>
                    <a:cxn ang="0">
                      <a:pos x="19" y="13"/>
                    </a:cxn>
                    <a:cxn ang="0">
                      <a:pos x="22" y="12"/>
                    </a:cxn>
                    <a:cxn ang="0">
                      <a:pos x="23" y="6"/>
                    </a:cxn>
                    <a:cxn ang="0">
                      <a:pos x="20" y="4"/>
                    </a:cxn>
                    <a:cxn ang="0">
                      <a:pos x="20" y="5"/>
                    </a:cxn>
                    <a:cxn ang="0">
                      <a:pos x="16" y="2"/>
                    </a:cxn>
                    <a:cxn ang="0">
                      <a:pos x="13" y="2"/>
                    </a:cxn>
                    <a:cxn ang="0">
                      <a:pos x="7" y="5"/>
                    </a:cxn>
                    <a:cxn ang="0">
                      <a:pos x="2" y="2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6" y="14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8" y="20"/>
                    </a:cxn>
                    <a:cxn ang="0">
                      <a:pos x="9" y="20"/>
                    </a:cxn>
                    <a:cxn ang="0">
                      <a:pos x="4" y="23"/>
                    </a:cxn>
                    <a:cxn ang="0">
                      <a:pos x="8" y="27"/>
                    </a:cxn>
                    <a:cxn ang="0">
                      <a:pos x="2" y="32"/>
                    </a:cxn>
                    <a:cxn ang="0">
                      <a:pos x="3" y="33"/>
                    </a:cxn>
                    <a:cxn ang="0">
                      <a:pos x="4" y="34"/>
                    </a:cxn>
                    <a:cxn ang="0">
                      <a:pos x="5" y="39"/>
                    </a:cxn>
                    <a:cxn ang="0">
                      <a:pos x="6" y="41"/>
                    </a:cxn>
                    <a:cxn ang="0">
                      <a:pos x="5" y="41"/>
                    </a:cxn>
                    <a:cxn ang="0">
                      <a:pos x="4" y="44"/>
                    </a:cxn>
                    <a:cxn ang="0">
                      <a:pos x="6" y="55"/>
                    </a:cxn>
                    <a:cxn ang="0">
                      <a:pos x="6" y="58"/>
                    </a:cxn>
                    <a:cxn ang="0">
                      <a:pos x="9" y="61"/>
                    </a:cxn>
                    <a:cxn ang="0">
                      <a:pos x="10" y="61"/>
                    </a:cxn>
                    <a:cxn ang="0">
                      <a:pos x="7" y="61"/>
                    </a:cxn>
                  </a:cxnLst>
                  <a:rect l="0" t="0" r="r" b="b"/>
                  <a:pathLst>
                    <a:path w="23" h="65">
                      <a:moveTo>
                        <a:pt x="7" y="61"/>
                      </a:moveTo>
                      <a:cubicBezTo>
                        <a:pt x="9" y="62"/>
                        <a:pt x="10" y="62"/>
                        <a:pt x="12" y="62"/>
                      </a:cubicBezTo>
                      <a:cubicBezTo>
                        <a:pt x="13" y="63"/>
                        <a:pt x="12" y="64"/>
                        <a:pt x="12" y="65"/>
                      </a:cubicBezTo>
                      <a:cubicBezTo>
                        <a:pt x="13" y="64"/>
                        <a:pt x="14" y="63"/>
                        <a:pt x="14" y="61"/>
                      </a:cubicBezTo>
                      <a:cubicBezTo>
                        <a:pt x="15" y="60"/>
                        <a:pt x="14" y="59"/>
                        <a:pt x="15" y="58"/>
                      </a:cubicBezTo>
                      <a:cubicBezTo>
                        <a:pt x="15" y="58"/>
                        <a:pt x="16" y="58"/>
                        <a:pt x="17" y="58"/>
                      </a:cubicBezTo>
                      <a:cubicBezTo>
                        <a:pt x="17" y="57"/>
                        <a:pt x="15" y="57"/>
                        <a:pt x="14" y="57"/>
                      </a:cubicBezTo>
                      <a:cubicBezTo>
                        <a:pt x="13" y="56"/>
                        <a:pt x="14" y="56"/>
                        <a:pt x="14" y="55"/>
                      </a:cubicBezTo>
                      <a:cubicBezTo>
                        <a:pt x="13" y="53"/>
                        <a:pt x="15" y="52"/>
                        <a:pt x="13" y="50"/>
                      </a:cubicBezTo>
                      <a:cubicBezTo>
                        <a:pt x="14" y="49"/>
                        <a:pt x="15" y="47"/>
                        <a:pt x="16" y="47"/>
                      </a:cubicBezTo>
                      <a:cubicBezTo>
                        <a:pt x="17" y="44"/>
                        <a:pt x="14" y="43"/>
                        <a:pt x="13" y="41"/>
                      </a:cubicBezTo>
                      <a:cubicBezTo>
                        <a:pt x="13" y="40"/>
                        <a:pt x="15" y="39"/>
                        <a:pt x="14" y="38"/>
                      </a:cubicBezTo>
                      <a:cubicBezTo>
                        <a:pt x="14" y="37"/>
                        <a:pt x="13" y="38"/>
                        <a:pt x="12" y="37"/>
                      </a:cubicBezTo>
                      <a:cubicBezTo>
                        <a:pt x="12" y="35"/>
                        <a:pt x="13" y="34"/>
                        <a:pt x="13" y="33"/>
                      </a:cubicBezTo>
                      <a:cubicBezTo>
                        <a:pt x="13" y="32"/>
                        <a:pt x="12" y="32"/>
                        <a:pt x="12" y="31"/>
                      </a:cubicBezTo>
                      <a:cubicBezTo>
                        <a:pt x="13" y="30"/>
                        <a:pt x="16" y="32"/>
                        <a:pt x="16" y="30"/>
                      </a:cubicBezTo>
                      <a:cubicBezTo>
                        <a:pt x="17" y="28"/>
                        <a:pt x="11" y="28"/>
                        <a:pt x="13" y="25"/>
                      </a:cubicBezTo>
                      <a:cubicBezTo>
                        <a:pt x="15" y="25"/>
                        <a:pt x="17" y="22"/>
                        <a:pt x="20" y="22"/>
                      </a:cubicBezTo>
                      <a:cubicBezTo>
                        <a:pt x="20" y="20"/>
                        <a:pt x="20" y="20"/>
                        <a:pt x="20" y="18"/>
                      </a:cubicBezTo>
                      <a:cubicBezTo>
                        <a:pt x="21" y="19"/>
                        <a:pt x="21" y="17"/>
                        <a:pt x="20" y="17"/>
                      </a:cubicBezTo>
                      <a:cubicBezTo>
                        <a:pt x="19" y="15"/>
                        <a:pt x="18" y="14"/>
                        <a:pt x="19" y="13"/>
                      </a:cubicBezTo>
                      <a:cubicBezTo>
                        <a:pt x="20" y="12"/>
                        <a:pt x="22" y="14"/>
                        <a:pt x="22" y="12"/>
                      </a:cubicBezTo>
                      <a:cubicBezTo>
                        <a:pt x="23" y="10"/>
                        <a:pt x="23" y="8"/>
                        <a:pt x="23" y="6"/>
                      </a:cubicBezTo>
                      <a:cubicBezTo>
                        <a:pt x="23" y="5"/>
                        <a:pt x="22" y="3"/>
                        <a:pt x="20" y="4"/>
                      </a:cubicBezTo>
                      <a:cubicBezTo>
                        <a:pt x="20" y="4"/>
                        <a:pt x="21" y="5"/>
                        <a:pt x="20" y="5"/>
                      </a:cubicBezTo>
                      <a:cubicBezTo>
                        <a:pt x="19" y="6"/>
                        <a:pt x="17" y="2"/>
                        <a:pt x="16" y="2"/>
                      </a:cubicBezTo>
                      <a:cubicBezTo>
                        <a:pt x="15" y="0"/>
                        <a:pt x="14" y="1"/>
                        <a:pt x="13" y="2"/>
                      </a:cubicBezTo>
                      <a:cubicBezTo>
                        <a:pt x="11" y="4"/>
                        <a:pt x="10" y="6"/>
                        <a:pt x="7" y="5"/>
                      </a:cubicBezTo>
                      <a:cubicBezTo>
                        <a:pt x="5" y="4"/>
                        <a:pt x="4" y="2"/>
                        <a:pt x="2" y="2"/>
                      </a:cubicBezTo>
                      <a:cubicBezTo>
                        <a:pt x="0" y="3"/>
                        <a:pt x="0" y="10"/>
                        <a:pt x="0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2" y="14"/>
                        <a:pt x="7" y="15"/>
                        <a:pt x="6" y="14"/>
                      </a:cubicBezTo>
                      <a:cubicBezTo>
                        <a:pt x="6" y="15"/>
                        <a:pt x="6" y="16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8" y="18"/>
                        <a:pt x="8" y="19"/>
                        <a:pt x="8" y="20"/>
                      </a:cubicBezTo>
                      <a:cubicBezTo>
                        <a:pt x="8" y="20"/>
                        <a:pt x="8" y="20"/>
                        <a:pt x="9" y="20"/>
                      </a:cubicBezTo>
                      <a:cubicBezTo>
                        <a:pt x="7" y="21"/>
                        <a:pt x="5" y="22"/>
                        <a:pt x="4" y="23"/>
                      </a:cubicBezTo>
                      <a:cubicBezTo>
                        <a:pt x="3" y="27"/>
                        <a:pt x="6" y="25"/>
                        <a:pt x="8" y="27"/>
                      </a:cubicBezTo>
                      <a:cubicBezTo>
                        <a:pt x="7" y="29"/>
                        <a:pt x="2" y="29"/>
                        <a:pt x="2" y="32"/>
                      </a:cubicBezTo>
                      <a:cubicBezTo>
                        <a:pt x="2" y="32"/>
                        <a:pt x="3" y="32"/>
                        <a:pt x="3" y="33"/>
                      </a:cubicBezTo>
                      <a:cubicBezTo>
                        <a:pt x="4" y="33"/>
                        <a:pt x="4" y="34"/>
                        <a:pt x="4" y="34"/>
                      </a:cubicBezTo>
                      <a:cubicBezTo>
                        <a:pt x="5" y="36"/>
                        <a:pt x="5" y="37"/>
                        <a:pt x="5" y="39"/>
                      </a:cubicBezTo>
                      <a:cubicBezTo>
                        <a:pt x="6" y="39"/>
                        <a:pt x="6" y="40"/>
                        <a:pt x="6" y="41"/>
                      </a:cubicBezTo>
                      <a:cubicBezTo>
                        <a:pt x="6" y="41"/>
                        <a:pt x="6" y="41"/>
                        <a:pt x="5" y="41"/>
                      </a:cubicBezTo>
                      <a:cubicBezTo>
                        <a:pt x="5" y="42"/>
                        <a:pt x="4" y="43"/>
                        <a:pt x="4" y="44"/>
                      </a:cubicBezTo>
                      <a:cubicBezTo>
                        <a:pt x="3" y="48"/>
                        <a:pt x="5" y="51"/>
                        <a:pt x="6" y="55"/>
                      </a:cubicBezTo>
                      <a:cubicBezTo>
                        <a:pt x="6" y="55"/>
                        <a:pt x="6" y="57"/>
                        <a:pt x="6" y="58"/>
                      </a:cubicBezTo>
                      <a:cubicBezTo>
                        <a:pt x="7" y="59"/>
                        <a:pt x="9" y="59"/>
                        <a:pt x="9" y="61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lnTo>
                        <a:pt x="7" y="6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3" name="Freeform 74">
                  <a:extLst>
                    <a:ext uri="{FF2B5EF4-FFF2-40B4-BE49-F238E27FC236}">
                      <a16:creationId xmlns:a16="http://schemas.microsoft.com/office/drawing/2014/main" id="{D9531EEF-87D5-FB70-A452-0188BA61D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010" y="3914487"/>
                  <a:ext cx="9185" cy="9185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7" y="6"/>
                    </a:cxn>
                    <a:cxn ang="0">
                      <a:pos x="8" y="2"/>
                    </a:cxn>
                    <a:cxn ang="0">
                      <a:pos x="3" y="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" h="9">
                      <a:moveTo>
                        <a:pt x="0" y="7"/>
                      </a:moveTo>
                      <a:cubicBezTo>
                        <a:pt x="0" y="9"/>
                        <a:pt x="6" y="7"/>
                        <a:pt x="7" y="6"/>
                      </a:cubicBezTo>
                      <a:cubicBezTo>
                        <a:pt x="8" y="5"/>
                        <a:pt x="9" y="3"/>
                        <a:pt x="8" y="2"/>
                      </a:cubicBezTo>
                      <a:cubicBezTo>
                        <a:pt x="7" y="0"/>
                        <a:pt x="4" y="2"/>
                        <a:pt x="3" y="3"/>
                      </a:cubicBezTo>
                      <a:cubicBezTo>
                        <a:pt x="1" y="5"/>
                        <a:pt x="0" y="7"/>
                        <a:pt x="0" y="7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4" name="Freeform 75">
                  <a:extLst>
                    <a:ext uri="{FF2B5EF4-FFF2-40B4-BE49-F238E27FC236}">
                      <a16:creationId xmlns:a16="http://schemas.microsoft.com/office/drawing/2014/main" id="{4C085942-C50C-F3F1-504C-16EA6D8AF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5084" y="3889437"/>
                  <a:ext cx="52606" cy="77656"/>
                </a:xfrm>
                <a:custGeom>
                  <a:avLst/>
                  <a:gdLst/>
                  <a:ahLst/>
                  <a:cxnLst>
                    <a:cxn ang="0">
                      <a:pos x="51" y="15"/>
                    </a:cxn>
                    <a:cxn ang="0">
                      <a:pos x="52" y="10"/>
                    </a:cxn>
                    <a:cxn ang="0">
                      <a:pos x="52" y="6"/>
                    </a:cxn>
                    <a:cxn ang="0">
                      <a:pos x="51" y="2"/>
                    </a:cxn>
                    <a:cxn ang="0">
                      <a:pos x="44" y="7"/>
                    </a:cxn>
                    <a:cxn ang="0">
                      <a:pos x="41" y="8"/>
                    </a:cxn>
                    <a:cxn ang="0">
                      <a:pos x="38" y="10"/>
                    </a:cxn>
                    <a:cxn ang="0">
                      <a:pos x="38" y="11"/>
                    </a:cxn>
                    <a:cxn ang="0">
                      <a:pos x="34" y="11"/>
                    </a:cxn>
                    <a:cxn ang="0">
                      <a:pos x="32" y="15"/>
                    </a:cxn>
                    <a:cxn ang="0">
                      <a:pos x="21" y="19"/>
                    </a:cxn>
                    <a:cxn ang="0">
                      <a:pos x="18" y="24"/>
                    </a:cxn>
                    <a:cxn ang="0">
                      <a:pos x="17" y="30"/>
                    </a:cxn>
                    <a:cxn ang="0">
                      <a:pos x="19" y="32"/>
                    </a:cxn>
                    <a:cxn ang="0">
                      <a:pos x="14" y="29"/>
                    </a:cxn>
                    <a:cxn ang="0">
                      <a:pos x="12" y="30"/>
                    </a:cxn>
                    <a:cxn ang="0">
                      <a:pos x="13" y="32"/>
                    </a:cxn>
                    <a:cxn ang="0">
                      <a:pos x="8" y="29"/>
                    </a:cxn>
                    <a:cxn ang="0">
                      <a:pos x="5" y="32"/>
                    </a:cxn>
                    <a:cxn ang="0">
                      <a:pos x="4" y="36"/>
                    </a:cxn>
                    <a:cxn ang="0">
                      <a:pos x="5" y="39"/>
                    </a:cxn>
                    <a:cxn ang="0">
                      <a:pos x="3" y="42"/>
                    </a:cxn>
                    <a:cxn ang="0">
                      <a:pos x="9" y="50"/>
                    </a:cxn>
                    <a:cxn ang="0">
                      <a:pos x="1" y="52"/>
                    </a:cxn>
                    <a:cxn ang="0">
                      <a:pos x="3" y="58"/>
                    </a:cxn>
                    <a:cxn ang="0">
                      <a:pos x="14" y="63"/>
                    </a:cxn>
                    <a:cxn ang="0">
                      <a:pos x="8" y="65"/>
                    </a:cxn>
                    <a:cxn ang="0">
                      <a:pos x="9" y="67"/>
                    </a:cxn>
                    <a:cxn ang="0">
                      <a:pos x="8" y="68"/>
                    </a:cxn>
                    <a:cxn ang="0">
                      <a:pos x="7" y="70"/>
                    </a:cxn>
                    <a:cxn ang="0">
                      <a:pos x="4" y="72"/>
                    </a:cxn>
                    <a:cxn ang="0">
                      <a:pos x="5" y="75"/>
                    </a:cxn>
                    <a:cxn ang="0">
                      <a:pos x="6" y="77"/>
                    </a:cxn>
                    <a:cxn ang="0">
                      <a:pos x="10" y="79"/>
                    </a:cxn>
                    <a:cxn ang="0">
                      <a:pos x="13" y="75"/>
                    </a:cxn>
                    <a:cxn ang="0">
                      <a:pos x="23" y="75"/>
                    </a:cxn>
                    <a:cxn ang="0">
                      <a:pos x="20" y="66"/>
                    </a:cxn>
                    <a:cxn ang="0">
                      <a:pos x="23" y="67"/>
                    </a:cxn>
                    <a:cxn ang="0">
                      <a:pos x="28" y="68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4" y="59"/>
                    </a:cxn>
                    <a:cxn ang="0">
                      <a:pos x="37" y="57"/>
                    </a:cxn>
                    <a:cxn ang="0">
                      <a:pos x="31" y="54"/>
                    </a:cxn>
                    <a:cxn ang="0">
                      <a:pos x="42" y="49"/>
                    </a:cxn>
                    <a:cxn ang="0">
                      <a:pos x="38" y="41"/>
                    </a:cxn>
                    <a:cxn ang="0">
                      <a:pos x="42" y="39"/>
                    </a:cxn>
                    <a:cxn ang="0">
                      <a:pos x="41" y="37"/>
                    </a:cxn>
                    <a:cxn ang="0">
                      <a:pos x="41" y="34"/>
                    </a:cxn>
                    <a:cxn ang="0">
                      <a:pos x="42" y="32"/>
                    </a:cxn>
                    <a:cxn ang="0">
                      <a:pos x="41" y="30"/>
                    </a:cxn>
                    <a:cxn ang="0">
                      <a:pos x="45" y="25"/>
                    </a:cxn>
                    <a:cxn ang="0">
                      <a:pos x="49" y="21"/>
                    </a:cxn>
                    <a:cxn ang="0">
                      <a:pos x="51" y="15"/>
                    </a:cxn>
                  </a:cxnLst>
                  <a:rect l="0" t="0" r="r" b="b"/>
                  <a:pathLst>
                    <a:path w="54" h="79">
                      <a:moveTo>
                        <a:pt x="51" y="15"/>
                      </a:moveTo>
                      <a:cubicBezTo>
                        <a:pt x="54" y="11"/>
                        <a:pt x="53" y="15"/>
                        <a:pt x="52" y="10"/>
                      </a:cubicBezTo>
                      <a:cubicBezTo>
                        <a:pt x="52" y="8"/>
                        <a:pt x="52" y="7"/>
                        <a:pt x="52" y="6"/>
                      </a:cubicBezTo>
                      <a:cubicBezTo>
                        <a:pt x="52" y="4"/>
                        <a:pt x="52" y="3"/>
                        <a:pt x="51" y="2"/>
                      </a:cubicBezTo>
                      <a:cubicBezTo>
                        <a:pt x="47" y="0"/>
                        <a:pt x="46" y="4"/>
                        <a:pt x="44" y="7"/>
                      </a:cubicBezTo>
                      <a:cubicBezTo>
                        <a:pt x="43" y="7"/>
                        <a:pt x="42" y="8"/>
                        <a:pt x="41" y="8"/>
                      </a:cubicBezTo>
                      <a:cubicBezTo>
                        <a:pt x="40" y="9"/>
                        <a:pt x="39" y="9"/>
                        <a:pt x="38" y="10"/>
                      </a:cubicBezTo>
                      <a:cubicBezTo>
                        <a:pt x="38" y="10"/>
                        <a:pt x="38" y="10"/>
                        <a:pt x="38" y="11"/>
                      </a:cubicBezTo>
                      <a:cubicBezTo>
                        <a:pt x="37" y="11"/>
                        <a:pt x="35" y="10"/>
                        <a:pt x="34" y="11"/>
                      </a:cubicBezTo>
                      <a:cubicBezTo>
                        <a:pt x="33" y="11"/>
                        <a:pt x="32" y="14"/>
                        <a:pt x="32" y="15"/>
                      </a:cubicBezTo>
                      <a:cubicBezTo>
                        <a:pt x="29" y="19"/>
                        <a:pt x="25" y="19"/>
                        <a:pt x="21" y="19"/>
                      </a:cubicBezTo>
                      <a:cubicBezTo>
                        <a:pt x="19" y="19"/>
                        <a:pt x="19" y="22"/>
                        <a:pt x="18" y="24"/>
                      </a:cubicBezTo>
                      <a:cubicBezTo>
                        <a:pt x="18" y="26"/>
                        <a:pt x="17" y="29"/>
                        <a:pt x="17" y="30"/>
                      </a:cubicBezTo>
                      <a:cubicBezTo>
                        <a:pt x="17" y="32"/>
                        <a:pt x="19" y="31"/>
                        <a:pt x="19" y="32"/>
                      </a:cubicBezTo>
                      <a:cubicBezTo>
                        <a:pt x="18" y="31"/>
                        <a:pt x="16" y="30"/>
                        <a:pt x="14" y="29"/>
                      </a:cubicBezTo>
                      <a:cubicBezTo>
                        <a:pt x="13" y="29"/>
                        <a:pt x="13" y="28"/>
                        <a:pt x="12" y="30"/>
                      </a:cubicBezTo>
                      <a:cubicBezTo>
                        <a:pt x="12" y="30"/>
                        <a:pt x="12" y="31"/>
                        <a:pt x="13" y="32"/>
                      </a:cubicBezTo>
                      <a:cubicBezTo>
                        <a:pt x="10" y="32"/>
                        <a:pt x="8" y="31"/>
                        <a:pt x="8" y="29"/>
                      </a:cubicBezTo>
                      <a:cubicBezTo>
                        <a:pt x="7" y="29"/>
                        <a:pt x="6" y="31"/>
                        <a:pt x="5" y="32"/>
                      </a:cubicBezTo>
                      <a:cubicBezTo>
                        <a:pt x="4" y="33"/>
                        <a:pt x="4" y="35"/>
                        <a:pt x="4" y="36"/>
                      </a:cubicBezTo>
                      <a:cubicBezTo>
                        <a:pt x="5" y="37"/>
                        <a:pt x="5" y="38"/>
                        <a:pt x="5" y="39"/>
                      </a:cubicBezTo>
                      <a:cubicBezTo>
                        <a:pt x="5" y="40"/>
                        <a:pt x="3" y="41"/>
                        <a:pt x="3" y="42"/>
                      </a:cubicBezTo>
                      <a:cubicBezTo>
                        <a:pt x="3" y="45"/>
                        <a:pt x="9" y="46"/>
                        <a:pt x="9" y="50"/>
                      </a:cubicBezTo>
                      <a:cubicBezTo>
                        <a:pt x="7" y="50"/>
                        <a:pt x="2" y="50"/>
                        <a:pt x="1" y="52"/>
                      </a:cubicBezTo>
                      <a:cubicBezTo>
                        <a:pt x="0" y="53"/>
                        <a:pt x="2" y="57"/>
                        <a:pt x="3" y="58"/>
                      </a:cubicBezTo>
                      <a:cubicBezTo>
                        <a:pt x="5" y="59"/>
                        <a:pt x="15" y="60"/>
                        <a:pt x="14" y="63"/>
                      </a:cubicBezTo>
                      <a:cubicBezTo>
                        <a:pt x="13" y="63"/>
                        <a:pt x="9" y="62"/>
                        <a:pt x="8" y="65"/>
                      </a:cubicBezTo>
                      <a:cubicBezTo>
                        <a:pt x="8" y="65"/>
                        <a:pt x="9" y="66"/>
                        <a:pt x="9" y="67"/>
                      </a:cubicBezTo>
                      <a:cubicBezTo>
                        <a:pt x="9" y="67"/>
                        <a:pt x="8" y="67"/>
                        <a:pt x="8" y="68"/>
                      </a:cubicBezTo>
                      <a:cubicBezTo>
                        <a:pt x="7" y="69"/>
                        <a:pt x="7" y="69"/>
                        <a:pt x="7" y="70"/>
                      </a:cubicBezTo>
                      <a:cubicBezTo>
                        <a:pt x="5" y="71"/>
                        <a:pt x="5" y="71"/>
                        <a:pt x="4" y="72"/>
                      </a:cubicBezTo>
                      <a:cubicBezTo>
                        <a:pt x="4" y="73"/>
                        <a:pt x="4" y="74"/>
                        <a:pt x="5" y="75"/>
                      </a:cubicBezTo>
                      <a:cubicBezTo>
                        <a:pt x="5" y="76"/>
                        <a:pt x="6" y="76"/>
                        <a:pt x="6" y="77"/>
                      </a:cubicBezTo>
                      <a:cubicBezTo>
                        <a:pt x="7" y="77"/>
                        <a:pt x="8" y="79"/>
                        <a:pt x="10" y="79"/>
                      </a:cubicBezTo>
                      <a:cubicBezTo>
                        <a:pt x="12" y="79"/>
                        <a:pt x="13" y="77"/>
                        <a:pt x="13" y="75"/>
                      </a:cubicBezTo>
                      <a:cubicBezTo>
                        <a:pt x="16" y="74"/>
                        <a:pt x="20" y="75"/>
                        <a:pt x="23" y="75"/>
                      </a:cubicBezTo>
                      <a:cubicBezTo>
                        <a:pt x="24" y="71"/>
                        <a:pt x="22" y="69"/>
                        <a:pt x="20" y="66"/>
                      </a:cubicBezTo>
                      <a:cubicBezTo>
                        <a:pt x="21" y="65"/>
                        <a:pt x="22" y="66"/>
                        <a:pt x="23" y="67"/>
                      </a:cubicBezTo>
                      <a:cubicBezTo>
                        <a:pt x="25" y="69"/>
                        <a:pt x="26" y="69"/>
                        <a:pt x="28" y="68"/>
                      </a:cubicBezTo>
                      <a:cubicBezTo>
                        <a:pt x="31" y="65"/>
                        <a:pt x="29" y="63"/>
                        <a:pt x="26" y="61"/>
                      </a:cubicBezTo>
                      <a:cubicBezTo>
                        <a:pt x="27" y="60"/>
                        <a:pt x="29" y="61"/>
                        <a:pt x="31" y="61"/>
                      </a:cubicBezTo>
                      <a:cubicBezTo>
                        <a:pt x="33" y="61"/>
                        <a:pt x="33" y="60"/>
                        <a:pt x="34" y="59"/>
                      </a:cubicBezTo>
                      <a:cubicBezTo>
                        <a:pt x="35" y="59"/>
                        <a:pt x="37" y="58"/>
                        <a:pt x="37" y="57"/>
                      </a:cubicBezTo>
                      <a:cubicBezTo>
                        <a:pt x="37" y="56"/>
                        <a:pt x="33" y="54"/>
                        <a:pt x="31" y="54"/>
                      </a:cubicBezTo>
                      <a:cubicBezTo>
                        <a:pt x="34" y="54"/>
                        <a:pt x="42" y="52"/>
                        <a:pt x="42" y="49"/>
                      </a:cubicBezTo>
                      <a:cubicBezTo>
                        <a:pt x="42" y="46"/>
                        <a:pt x="35" y="43"/>
                        <a:pt x="38" y="41"/>
                      </a:cubicBezTo>
                      <a:cubicBezTo>
                        <a:pt x="39" y="40"/>
                        <a:pt x="41" y="41"/>
                        <a:pt x="42" y="39"/>
                      </a:cubicBezTo>
                      <a:cubicBezTo>
                        <a:pt x="44" y="38"/>
                        <a:pt x="42" y="38"/>
                        <a:pt x="41" y="37"/>
                      </a:cubicBezTo>
                      <a:cubicBezTo>
                        <a:pt x="41" y="36"/>
                        <a:pt x="41" y="35"/>
                        <a:pt x="41" y="34"/>
                      </a:cubicBezTo>
                      <a:cubicBezTo>
                        <a:pt x="41" y="33"/>
                        <a:pt x="42" y="33"/>
                        <a:pt x="42" y="32"/>
                      </a:cubicBezTo>
                      <a:cubicBezTo>
                        <a:pt x="42" y="32"/>
                        <a:pt x="41" y="31"/>
                        <a:pt x="41" y="30"/>
                      </a:cubicBezTo>
                      <a:cubicBezTo>
                        <a:pt x="41" y="28"/>
                        <a:pt x="43" y="26"/>
                        <a:pt x="45" y="25"/>
                      </a:cubicBezTo>
                      <a:cubicBezTo>
                        <a:pt x="47" y="24"/>
                        <a:pt x="49" y="24"/>
                        <a:pt x="49" y="21"/>
                      </a:cubicBezTo>
                      <a:lnTo>
                        <a:pt x="51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5" name="Freeform 76">
                  <a:extLst>
                    <a:ext uri="{FF2B5EF4-FFF2-40B4-BE49-F238E27FC236}">
                      <a16:creationId xmlns:a16="http://schemas.microsoft.com/office/drawing/2014/main" id="{12069F8D-2507-ACB6-7F3D-5DCC4E804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312" y="3820131"/>
                  <a:ext cx="36740" cy="28390"/>
                </a:xfrm>
                <a:custGeom>
                  <a:avLst/>
                  <a:gdLst/>
                  <a:ahLst/>
                  <a:cxnLst>
                    <a:cxn ang="0">
                      <a:pos x="20" y="7"/>
                    </a:cxn>
                    <a:cxn ang="0">
                      <a:pos x="13" y="2"/>
                    </a:cxn>
                    <a:cxn ang="0">
                      <a:pos x="9" y="1"/>
                    </a:cxn>
                    <a:cxn ang="0">
                      <a:pos x="5" y="11"/>
                    </a:cxn>
                    <a:cxn ang="0">
                      <a:pos x="3" y="21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10" y="13"/>
                    </a:cxn>
                    <a:cxn ang="0">
                      <a:pos x="12" y="19"/>
                    </a:cxn>
                    <a:cxn ang="0">
                      <a:pos x="11" y="24"/>
                    </a:cxn>
                    <a:cxn ang="0">
                      <a:pos x="19" y="22"/>
                    </a:cxn>
                    <a:cxn ang="0">
                      <a:pos x="23" y="25"/>
                    </a:cxn>
                    <a:cxn ang="0">
                      <a:pos x="26" y="26"/>
                    </a:cxn>
                    <a:cxn ang="0">
                      <a:pos x="28" y="27"/>
                    </a:cxn>
                    <a:cxn ang="0">
                      <a:pos x="33" y="28"/>
                    </a:cxn>
                    <a:cxn ang="0">
                      <a:pos x="37" y="23"/>
                    </a:cxn>
                    <a:cxn ang="0">
                      <a:pos x="31" y="22"/>
                    </a:cxn>
                    <a:cxn ang="0">
                      <a:pos x="31" y="19"/>
                    </a:cxn>
                    <a:cxn ang="0">
                      <a:pos x="23" y="15"/>
                    </a:cxn>
                    <a:cxn ang="0">
                      <a:pos x="20" y="15"/>
                    </a:cxn>
                    <a:cxn ang="0">
                      <a:pos x="19" y="7"/>
                    </a:cxn>
                    <a:cxn ang="0">
                      <a:pos x="20" y="7"/>
                    </a:cxn>
                  </a:cxnLst>
                  <a:rect l="0" t="0" r="r" b="b"/>
                  <a:pathLst>
                    <a:path w="37" h="29">
                      <a:moveTo>
                        <a:pt x="20" y="7"/>
                      </a:moveTo>
                      <a:cubicBezTo>
                        <a:pt x="20" y="5"/>
                        <a:pt x="15" y="3"/>
                        <a:pt x="13" y="2"/>
                      </a:cubicBezTo>
                      <a:cubicBezTo>
                        <a:pt x="12" y="1"/>
                        <a:pt x="10" y="0"/>
                        <a:pt x="9" y="1"/>
                      </a:cubicBezTo>
                      <a:cubicBezTo>
                        <a:pt x="8" y="5"/>
                        <a:pt x="6" y="7"/>
                        <a:pt x="5" y="11"/>
                      </a:cubicBezTo>
                      <a:cubicBezTo>
                        <a:pt x="3" y="14"/>
                        <a:pt x="0" y="17"/>
                        <a:pt x="3" y="21"/>
                      </a:cubicBezTo>
                      <a:cubicBezTo>
                        <a:pt x="5" y="24"/>
                        <a:pt x="8" y="23"/>
                        <a:pt x="8" y="20"/>
                      </a:cubicBezTo>
                      <a:cubicBezTo>
                        <a:pt x="9" y="19"/>
                        <a:pt x="8" y="17"/>
                        <a:pt x="8" y="16"/>
                      </a:cubicBezTo>
                      <a:cubicBezTo>
                        <a:pt x="9" y="15"/>
                        <a:pt x="10" y="14"/>
                        <a:pt x="10" y="13"/>
                      </a:cubicBezTo>
                      <a:cubicBezTo>
                        <a:pt x="12" y="13"/>
                        <a:pt x="13" y="17"/>
                        <a:pt x="12" y="19"/>
                      </a:cubicBezTo>
                      <a:cubicBezTo>
                        <a:pt x="12" y="20"/>
                        <a:pt x="10" y="22"/>
                        <a:pt x="11" y="24"/>
                      </a:cubicBezTo>
                      <a:cubicBezTo>
                        <a:pt x="12" y="26"/>
                        <a:pt x="17" y="23"/>
                        <a:pt x="19" y="22"/>
                      </a:cubicBezTo>
                      <a:cubicBezTo>
                        <a:pt x="21" y="22"/>
                        <a:pt x="22" y="24"/>
                        <a:pt x="23" y="25"/>
                      </a:cubicBezTo>
                      <a:cubicBezTo>
                        <a:pt x="24" y="25"/>
                        <a:pt x="25" y="25"/>
                        <a:pt x="26" y="26"/>
                      </a:cubicBezTo>
                      <a:cubicBezTo>
                        <a:pt x="28" y="26"/>
                        <a:pt x="27" y="26"/>
                        <a:pt x="28" y="27"/>
                      </a:cubicBezTo>
                      <a:cubicBezTo>
                        <a:pt x="30" y="28"/>
                        <a:pt x="31" y="29"/>
                        <a:pt x="33" y="28"/>
                      </a:cubicBezTo>
                      <a:cubicBezTo>
                        <a:pt x="34" y="28"/>
                        <a:pt x="37" y="24"/>
                        <a:pt x="37" y="23"/>
                      </a:cubicBezTo>
                      <a:cubicBezTo>
                        <a:pt x="36" y="22"/>
                        <a:pt x="33" y="23"/>
                        <a:pt x="31" y="22"/>
                      </a:cubicBezTo>
                      <a:cubicBezTo>
                        <a:pt x="31" y="22"/>
                        <a:pt x="31" y="20"/>
                        <a:pt x="31" y="19"/>
                      </a:cubicBezTo>
                      <a:cubicBezTo>
                        <a:pt x="29" y="18"/>
                        <a:pt x="22" y="18"/>
                        <a:pt x="23" y="15"/>
                      </a:cubicBezTo>
                      <a:cubicBezTo>
                        <a:pt x="22" y="15"/>
                        <a:pt x="21" y="15"/>
                        <a:pt x="20" y="15"/>
                      </a:cubicBezTo>
                      <a:cubicBezTo>
                        <a:pt x="20" y="14"/>
                        <a:pt x="25" y="6"/>
                        <a:pt x="19" y="7"/>
                      </a:cubicBezTo>
                      <a:lnTo>
                        <a:pt x="2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6" name="Freeform 77">
                  <a:extLst>
                    <a:ext uri="{FF2B5EF4-FFF2-40B4-BE49-F238E27FC236}">
                      <a16:creationId xmlns:a16="http://schemas.microsoft.com/office/drawing/2014/main" id="{65193D1E-E844-6519-026E-6D9A52080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342" y="3814286"/>
                  <a:ext cx="13360" cy="14195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" y="2"/>
                    </a:cxn>
                    <a:cxn ang="0">
                      <a:pos x="8" y="9"/>
                    </a:cxn>
                    <a:cxn ang="0">
                      <a:pos x="11" y="12"/>
                    </a:cxn>
                    <a:cxn ang="0">
                      <a:pos x="12" y="14"/>
                    </a:cxn>
                    <a:cxn ang="0">
                      <a:pos x="14" y="11"/>
                    </a:cxn>
                    <a:cxn ang="0">
                      <a:pos x="10" y="6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4" h="14">
                      <a:moveTo>
                        <a:pt x="10" y="3"/>
                      </a:moveTo>
                      <a:cubicBezTo>
                        <a:pt x="8" y="3"/>
                        <a:pt x="3" y="0"/>
                        <a:pt x="1" y="2"/>
                      </a:cubicBezTo>
                      <a:cubicBezTo>
                        <a:pt x="0" y="5"/>
                        <a:pt x="6" y="7"/>
                        <a:pt x="8" y="9"/>
                      </a:cubicBezTo>
                      <a:cubicBezTo>
                        <a:pt x="9" y="10"/>
                        <a:pt x="10" y="11"/>
                        <a:pt x="11" y="12"/>
                      </a:cubicBezTo>
                      <a:cubicBezTo>
                        <a:pt x="11" y="13"/>
                        <a:pt x="11" y="14"/>
                        <a:pt x="12" y="14"/>
                      </a:cubicBezTo>
                      <a:cubicBezTo>
                        <a:pt x="14" y="14"/>
                        <a:pt x="14" y="12"/>
                        <a:pt x="14" y="11"/>
                      </a:cubicBezTo>
                      <a:cubicBezTo>
                        <a:pt x="14" y="8"/>
                        <a:pt x="13" y="7"/>
                        <a:pt x="10" y="6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7" name="Freeform 78">
                  <a:extLst>
                    <a:ext uri="{FF2B5EF4-FFF2-40B4-BE49-F238E27FC236}">
                      <a16:creationId xmlns:a16="http://schemas.microsoft.com/office/drawing/2014/main" id="{3B869574-84A2-49DD-9E90-FFD6CB788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187" y="3797586"/>
                  <a:ext cx="12525" cy="1503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4" y="9"/>
                    </a:cxn>
                    <a:cxn ang="0">
                      <a:pos x="4" y="12"/>
                    </a:cxn>
                    <a:cxn ang="0">
                      <a:pos x="11" y="14"/>
                    </a:cxn>
                    <a:cxn ang="0">
                      <a:pos x="5" y="8"/>
                    </a:cxn>
                    <a:cxn ang="0">
                      <a:pos x="11" y="5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5">
                      <a:moveTo>
                        <a:pt x="7" y="0"/>
                      </a:move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9"/>
                        <a:pt x="2" y="8"/>
                        <a:pt x="4" y="9"/>
                      </a:cubicBezTo>
                      <a:cubicBezTo>
                        <a:pt x="4" y="10"/>
                        <a:pt x="4" y="11"/>
                        <a:pt x="4" y="12"/>
                      </a:cubicBezTo>
                      <a:cubicBezTo>
                        <a:pt x="5" y="14"/>
                        <a:pt x="9" y="15"/>
                        <a:pt x="11" y="14"/>
                      </a:cubicBezTo>
                      <a:cubicBezTo>
                        <a:pt x="11" y="11"/>
                        <a:pt x="8" y="8"/>
                        <a:pt x="5" y="8"/>
                      </a:cubicBezTo>
                      <a:cubicBezTo>
                        <a:pt x="6" y="6"/>
                        <a:pt x="10" y="6"/>
                        <a:pt x="11" y="5"/>
                      </a:cubicBezTo>
                      <a:cubicBezTo>
                        <a:pt x="13" y="2"/>
                        <a:pt x="9" y="0"/>
                        <a:pt x="7" y="0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8" name="Freeform 79">
                  <a:extLst>
                    <a:ext uri="{FF2B5EF4-FFF2-40B4-BE49-F238E27FC236}">
                      <a16:creationId xmlns:a16="http://schemas.microsoft.com/office/drawing/2014/main" id="{672A8AD8-1E60-1421-C707-8A565346F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383" y="3804266"/>
                  <a:ext cx="19206" cy="14195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" y="11"/>
                    </a:cxn>
                    <a:cxn ang="0">
                      <a:pos x="8" y="13"/>
                    </a:cxn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13" y="7"/>
                    </a:cxn>
                    <a:cxn ang="0">
                      <a:pos x="15" y="7"/>
                    </a:cxn>
                    <a:cxn ang="0">
                      <a:pos x="19" y="1"/>
                    </a:cxn>
                    <a:cxn ang="0">
                      <a:pos x="11" y="3"/>
                    </a:cxn>
                    <a:cxn ang="0">
                      <a:pos x="10" y="1"/>
                    </a:cxn>
                    <a:cxn ang="0">
                      <a:pos x="8" y="4"/>
                    </a:cxn>
                    <a:cxn ang="0">
                      <a:pos x="6" y="6"/>
                    </a:cxn>
                    <a:cxn ang="0">
                      <a:pos x="4" y="10"/>
                    </a:cxn>
                    <a:cxn ang="0">
                      <a:pos x="0" y="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19" h="14">
                      <a:moveTo>
                        <a:pt x="2" y="9"/>
                      </a:moveTo>
                      <a:cubicBezTo>
                        <a:pt x="1" y="8"/>
                        <a:pt x="0" y="10"/>
                        <a:pt x="1" y="11"/>
                      </a:cubicBezTo>
                      <a:cubicBezTo>
                        <a:pt x="2" y="13"/>
                        <a:pt x="6" y="14"/>
                        <a:pt x="8" y="13"/>
                      </a:cubicBezTo>
                      <a:cubicBezTo>
                        <a:pt x="9" y="12"/>
                        <a:pt x="10" y="11"/>
                        <a:pt x="10" y="10"/>
                      </a:cubicBezTo>
                      <a:cubicBezTo>
                        <a:pt x="10" y="9"/>
                        <a:pt x="9" y="7"/>
                        <a:pt x="10" y="7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5" y="7"/>
                        <a:pt x="14" y="8"/>
                        <a:pt x="15" y="7"/>
                      </a:cubicBezTo>
                      <a:cubicBezTo>
                        <a:pt x="17" y="5"/>
                        <a:pt x="17" y="3"/>
                        <a:pt x="19" y="1"/>
                      </a:cubicBezTo>
                      <a:cubicBezTo>
                        <a:pt x="17" y="1"/>
                        <a:pt x="10" y="0"/>
                        <a:pt x="11" y="3"/>
                      </a:cubicBezTo>
                      <a:cubicBezTo>
                        <a:pt x="11" y="3"/>
                        <a:pt x="11" y="1"/>
                        <a:pt x="10" y="1"/>
                      </a:cubicBezTo>
                      <a:cubicBezTo>
                        <a:pt x="8" y="0"/>
                        <a:pt x="8" y="3"/>
                        <a:pt x="8" y="4"/>
                      </a:cubicBezTo>
                      <a:cubicBezTo>
                        <a:pt x="8" y="6"/>
                        <a:pt x="7" y="5"/>
                        <a:pt x="6" y="6"/>
                      </a:cubicBezTo>
                      <a:cubicBezTo>
                        <a:pt x="5" y="7"/>
                        <a:pt x="5" y="9"/>
                        <a:pt x="4" y="10"/>
                      </a:cubicBezTo>
                      <a:cubicBezTo>
                        <a:pt x="3" y="9"/>
                        <a:pt x="2" y="8"/>
                        <a:pt x="0" y="8"/>
                      </a:cubicBezTo>
                      <a:lnTo>
                        <a:pt x="2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9" name="Freeform 80">
                  <a:extLst>
                    <a:ext uri="{FF2B5EF4-FFF2-40B4-BE49-F238E27FC236}">
                      <a16:creationId xmlns:a16="http://schemas.microsoft.com/office/drawing/2014/main" id="{665FE059-B6A5-057F-5929-5116417A2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393" y="3824306"/>
                  <a:ext cx="9185" cy="5845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6"/>
                    </a:cxn>
                    <a:cxn ang="0">
                      <a:pos x="1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9" h="6">
                      <a:moveTo>
                        <a:pt x="3" y="1"/>
                      </a:move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4" y="6"/>
                        <a:pt x="5" y="6"/>
                      </a:cubicBezTo>
                      <a:cubicBezTo>
                        <a:pt x="9" y="5"/>
                        <a:pt x="4" y="0"/>
                        <a:pt x="1" y="1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0" name="Freeform 81">
                  <a:extLst>
                    <a:ext uri="{FF2B5EF4-FFF2-40B4-BE49-F238E27FC236}">
                      <a16:creationId xmlns:a16="http://schemas.microsoft.com/office/drawing/2014/main" id="{1B308F5D-5B22-1EB6-8657-C0C002DAE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312" y="3846016"/>
                  <a:ext cx="15865" cy="16700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9" y="15"/>
                    </a:cxn>
                    <a:cxn ang="0">
                      <a:pos x="13" y="16"/>
                    </a:cxn>
                    <a:cxn ang="0">
                      <a:pos x="13" y="11"/>
                    </a:cxn>
                    <a:cxn ang="0">
                      <a:pos x="15" y="11"/>
                    </a:cxn>
                    <a:cxn ang="0">
                      <a:pos x="8" y="5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6" h="17">
                      <a:moveTo>
                        <a:pt x="11" y="6"/>
                      </a:moveTo>
                      <a:cubicBezTo>
                        <a:pt x="12" y="3"/>
                        <a:pt x="7" y="1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0" y="0"/>
                        <a:pt x="0" y="0"/>
                        <a:pt x="0" y="3"/>
                      </a:cubicBezTo>
                      <a:cubicBezTo>
                        <a:pt x="0" y="8"/>
                        <a:pt x="4" y="13"/>
                        <a:pt x="9" y="15"/>
                      </a:cubicBezTo>
                      <a:cubicBezTo>
                        <a:pt x="10" y="16"/>
                        <a:pt x="12" y="17"/>
                        <a:pt x="13" y="16"/>
                      </a:cubicBezTo>
                      <a:cubicBezTo>
                        <a:pt x="14" y="15"/>
                        <a:pt x="12" y="12"/>
                        <a:pt x="13" y="11"/>
                      </a:cubicBezTo>
                      <a:cubicBezTo>
                        <a:pt x="13" y="11"/>
                        <a:pt x="14" y="11"/>
                        <a:pt x="15" y="11"/>
                      </a:cubicBezTo>
                      <a:cubicBezTo>
                        <a:pt x="16" y="9"/>
                        <a:pt x="9" y="6"/>
                        <a:pt x="8" y="5"/>
                      </a:cubicBezTo>
                      <a:lnTo>
                        <a:pt x="11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1" name="Freeform 82">
                  <a:extLst>
                    <a:ext uri="{FF2B5EF4-FFF2-40B4-BE49-F238E27FC236}">
                      <a16:creationId xmlns:a16="http://schemas.microsoft.com/office/drawing/2014/main" id="{16C06001-41F9-1ED7-921F-87DEA1C24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3022" y="3851026"/>
                  <a:ext cx="7515" cy="14195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5" y="12"/>
                    </a:cxn>
                    <a:cxn ang="0">
                      <a:pos x="4" y="5"/>
                    </a:cxn>
                    <a:cxn ang="0">
                      <a:pos x="5" y="0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8" h="15">
                      <a:moveTo>
                        <a:pt x="6" y="3"/>
                      </a:move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3"/>
                        <a:pt x="1" y="4"/>
                        <a:pt x="1" y="6"/>
                      </a:cubicBezTo>
                      <a:cubicBezTo>
                        <a:pt x="1" y="7"/>
                        <a:pt x="0" y="9"/>
                        <a:pt x="0" y="11"/>
                      </a:cubicBezTo>
                      <a:cubicBezTo>
                        <a:pt x="0" y="14"/>
                        <a:pt x="4" y="15"/>
                        <a:pt x="5" y="12"/>
                      </a:cubicBezTo>
                      <a:cubicBezTo>
                        <a:pt x="6" y="9"/>
                        <a:pt x="3" y="7"/>
                        <a:pt x="4" y="5"/>
                      </a:cubicBezTo>
                      <a:cubicBezTo>
                        <a:pt x="8" y="4"/>
                        <a:pt x="7" y="3"/>
                        <a:pt x="5" y="0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2" name="Freeform 83">
                  <a:extLst>
                    <a:ext uri="{FF2B5EF4-FFF2-40B4-BE49-F238E27FC236}">
                      <a16:creationId xmlns:a16="http://schemas.microsoft.com/office/drawing/2014/main" id="{C062B8A0-FEAD-FADB-E4AD-FE859356E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059" y="3658139"/>
                  <a:ext cx="15030" cy="31730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10" y="1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1" y="14"/>
                    </a:cxn>
                    <a:cxn ang="0">
                      <a:pos x="2" y="21"/>
                    </a:cxn>
                    <a:cxn ang="0">
                      <a:pos x="3" y="27"/>
                    </a:cxn>
                    <a:cxn ang="0">
                      <a:pos x="4" y="29"/>
                    </a:cxn>
                    <a:cxn ang="0">
                      <a:pos x="8" y="32"/>
                    </a:cxn>
                    <a:cxn ang="0">
                      <a:pos x="11" y="29"/>
                    </a:cxn>
                    <a:cxn ang="0">
                      <a:pos x="11" y="24"/>
                    </a:cxn>
                    <a:cxn ang="0">
                      <a:pos x="12" y="20"/>
                    </a:cxn>
                    <a:cxn ang="0">
                      <a:pos x="11" y="16"/>
                    </a:cxn>
                    <a:cxn ang="0">
                      <a:pos x="10" y="12"/>
                    </a:cxn>
                    <a:cxn ang="0">
                      <a:pos x="14" y="6"/>
                    </a:cxn>
                    <a:cxn ang="0">
                      <a:pos x="9" y="1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15" h="32">
                      <a:moveTo>
                        <a:pt x="11" y="5"/>
                      </a:moveTo>
                      <a:cubicBezTo>
                        <a:pt x="13" y="4"/>
                        <a:pt x="12" y="2"/>
                        <a:pt x="10" y="1"/>
                      </a:cubicBezTo>
                      <a:cubicBezTo>
                        <a:pt x="6" y="0"/>
                        <a:pt x="1" y="4"/>
                        <a:pt x="1" y="8"/>
                      </a:cubicBezTo>
                      <a:cubicBezTo>
                        <a:pt x="0" y="10"/>
                        <a:pt x="2" y="9"/>
                        <a:pt x="3" y="11"/>
                      </a:cubicBezTo>
                      <a:cubicBezTo>
                        <a:pt x="3" y="12"/>
                        <a:pt x="2" y="14"/>
                        <a:pt x="1" y="14"/>
                      </a:cubicBezTo>
                      <a:cubicBezTo>
                        <a:pt x="0" y="16"/>
                        <a:pt x="1" y="19"/>
                        <a:pt x="2" y="21"/>
                      </a:cubicBezTo>
                      <a:cubicBezTo>
                        <a:pt x="2" y="23"/>
                        <a:pt x="3" y="25"/>
                        <a:pt x="3" y="27"/>
                      </a:cubicBezTo>
                      <a:cubicBezTo>
                        <a:pt x="4" y="29"/>
                        <a:pt x="3" y="28"/>
                        <a:pt x="4" y="29"/>
                      </a:cubicBezTo>
                      <a:cubicBezTo>
                        <a:pt x="5" y="30"/>
                        <a:pt x="7" y="31"/>
                        <a:pt x="8" y="32"/>
                      </a:cubicBezTo>
                      <a:cubicBezTo>
                        <a:pt x="10" y="32"/>
                        <a:pt x="10" y="31"/>
                        <a:pt x="11" y="29"/>
                      </a:cubicBezTo>
                      <a:cubicBezTo>
                        <a:pt x="11" y="27"/>
                        <a:pt x="11" y="25"/>
                        <a:pt x="11" y="24"/>
                      </a:cubicBezTo>
                      <a:cubicBezTo>
                        <a:pt x="11" y="23"/>
                        <a:pt x="12" y="22"/>
                        <a:pt x="12" y="20"/>
                      </a:cubicBezTo>
                      <a:cubicBezTo>
                        <a:pt x="12" y="18"/>
                        <a:pt x="12" y="17"/>
                        <a:pt x="11" y="16"/>
                      </a:cubicBezTo>
                      <a:cubicBezTo>
                        <a:pt x="11" y="15"/>
                        <a:pt x="10" y="13"/>
                        <a:pt x="10" y="12"/>
                      </a:cubicBezTo>
                      <a:cubicBezTo>
                        <a:pt x="10" y="10"/>
                        <a:pt x="13" y="8"/>
                        <a:pt x="14" y="6"/>
                      </a:cubicBezTo>
                      <a:cubicBezTo>
                        <a:pt x="15" y="3"/>
                        <a:pt x="10" y="3"/>
                        <a:pt x="9" y="1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3" name="Freeform 84">
                  <a:extLst>
                    <a:ext uri="{FF2B5EF4-FFF2-40B4-BE49-F238E27FC236}">
                      <a16:creationId xmlns:a16="http://schemas.microsoft.com/office/drawing/2014/main" id="{9A52889D-174D-44EE-8FBE-622E5D7B4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759" y="3672334"/>
                  <a:ext cx="5845" cy="668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" y="6"/>
                    </a:cxn>
                    <a:cxn ang="0">
                      <a:pos x="3" y="7"/>
                    </a:cxn>
                    <a:cxn ang="0">
                      <a:pos x="1" y="5"/>
                    </a:cxn>
                    <a:cxn ang="0">
                      <a:pos x="5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">
                      <a:moveTo>
                        <a:pt x="3" y="0"/>
                      </a:moveTo>
                      <a:cubicBezTo>
                        <a:pt x="6" y="0"/>
                        <a:pt x="6" y="4"/>
                        <a:pt x="5" y="6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2" y="7"/>
                        <a:pt x="1" y="6"/>
                        <a:pt x="1" y="5"/>
                      </a:cubicBezTo>
                      <a:cubicBezTo>
                        <a:pt x="0" y="3"/>
                        <a:pt x="2" y="0"/>
                        <a:pt x="5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5" name="Freeform 85">
                  <a:extLst>
                    <a:ext uri="{FF2B5EF4-FFF2-40B4-BE49-F238E27FC236}">
                      <a16:creationId xmlns:a16="http://schemas.microsoft.com/office/drawing/2014/main" id="{1914B0C5-D060-8D83-8F9A-13DA6E0BB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7338" y="3663149"/>
                  <a:ext cx="43421" cy="91016"/>
                </a:xfrm>
                <a:custGeom>
                  <a:avLst/>
                  <a:gdLst/>
                  <a:ahLst/>
                  <a:cxnLst>
                    <a:cxn ang="0">
                      <a:pos x="36" y="35"/>
                    </a:cxn>
                    <a:cxn ang="0">
                      <a:pos x="44" y="37"/>
                    </a:cxn>
                    <a:cxn ang="0">
                      <a:pos x="41" y="34"/>
                    </a:cxn>
                    <a:cxn ang="0">
                      <a:pos x="33" y="33"/>
                    </a:cxn>
                    <a:cxn ang="0">
                      <a:pos x="30" y="32"/>
                    </a:cxn>
                    <a:cxn ang="0">
                      <a:pos x="28" y="26"/>
                    </a:cxn>
                    <a:cxn ang="0">
                      <a:pos x="20" y="26"/>
                    </a:cxn>
                    <a:cxn ang="0">
                      <a:pos x="20" y="16"/>
                    </a:cxn>
                    <a:cxn ang="0">
                      <a:pos x="21" y="12"/>
                    </a:cxn>
                    <a:cxn ang="0">
                      <a:pos x="6" y="20"/>
                    </a:cxn>
                    <a:cxn ang="0">
                      <a:pos x="9" y="25"/>
                    </a:cxn>
                    <a:cxn ang="0">
                      <a:pos x="12" y="28"/>
                    </a:cxn>
                    <a:cxn ang="0">
                      <a:pos x="13" y="32"/>
                    </a:cxn>
                    <a:cxn ang="0">
                      <a:pos x="16" y="36"/>
                    </a:cxn>
                    <a:cxn ang="0">
                      <a:pos x="13" y="41"/>
                    </a:cxn>
                    <a:cxn ang="0">
                      <a:pos x="11" y="44"/>
                    </a:cxn>
                    <a:cxn ang="0">
                      <a:pos x="4" y="41"/>
                    </a:cxn>
                    <a:cxn ang="0">
                      <a:pos x="0" y="44"/>
                    </a:cxn>
                    <a:cxn ang="0">
                      <a:pos x="3" y="48"/>
                    </a:cxn>
                    <a:cxn ang="0">
                      <a:pos x="6" y="54"/>
                    </a:cxn>
                    <a:cxn ang="0">
                      <a:pos x="21" y="54"/>
                    </a:cxn>
                    <a:cxn ang="0">
                      <a:pos x="21" y="67"/>
                    </a:cxn>
                    <a:cxn ang="0">
                      <a:pos x="20" y="80"/>
                    </a:cxn>
                    <a:cxn ang="0">
                      <a:pos x="20" y="92"/>
                    </a:cxn>
                    <a:cxn ang="0">
                      <a:pos x="25" y="82"/>
                    </a:cxn>
                    <a:cxn ang="0">
                      <a:pos x="28" y="68"/>
                    </a:cxn>
                    <a:cxn ang="0">
                      <a:pos x="30" y="61"/>
                    </a:cxn>
                    <a:cxn ang="0">
                      <a:pos x="36" y="62"/>
                    </a:cxn>
                    <a:cxn ang="0">
                      <a:pos x="33" y="58"/>
                    </a:cxn>
                    <a:cxn ang="0">
                      <a:pos x="29" y="52"/>
                    </a:cxn>
                    <a:cxn ang="0">
                      <a:pos x="34" y="44"/>
                    </a:cxn>
                    <a:cxn ang="0">
                      <a:pos x="33" y="38"/>
                    </a:cxn>
                    <a:cxn ang="0">
                      <a:pos x="37" y="34"/>
                    </a:cxn>
                  </a:cxnLst>
                  <a:rect l="0" t="0" r="r" b="b"/>
                  <a:pathLst>
                    <a:path w="44" h="93">
                      <a:moveTo>
                        <a:pt x="37" y="34"/>
                      </a:moveTo>
                      <a:cubicBezTo>
                        <a:pt x="37" y="35"/>
                        <a:pt x="37" y="35"/>
                        <a:pt x="36" y="35"/>
                      </a:cubicBezTo>
                      <a:cubicBezTo>
                        <a:pt x="36" y="35"/>
                        <a:pt x="36" y="37"/>
                        <a:pt x="36" y="38"/>
                      </a:cubicBezTo>
                      <a:cubicBezTo>
                        <a:pt x="38" y="38"/>
                        <a:pt x="43" y="39"/>
                        <a:pt x="44" y="37"/>
                      </a:cubicBezTo>
                      <a:cubicBezTo>
                        <a:pt x="43" y="37"/>
                        <a:pt x="42" y="37"/>
                        <a:pt x="42" y="36"/>
                      </a:cubicBezTo>
                      <a:cubicBezTo>
                        <a:pt x="41" y="36"/>
                        <a:pt x="41" y="35"/>
                        <a:pt x="41" y="34"/>
                      </a:cubicBezTo>
                      <a:cubicBezTo>
                        <a:pt x="40" y="33"/>
                        <a:pt x="35" y="32"/>
                        <a:pt x="35" y="35"/>
                      </a:cubicBezTo>
                      <a:cubicBezTo>
                        <a:pt x="34" y="35"/>
                        <a:pt x="33" y="34"/>
                        <a:pt x="33" y="33"/>
                      </a:cubicBezTo>
                      <a:cubicBezTo>
                        <a:pt x="32" y="32"/>
                        <a:pt x="33" y="32"/>
                        <a:pt x="33" y="31"/>
                      </a:cubicBezTo>
                      <a:cubicBezTo>
                        <a:pt x="32" y="31"/>
                        <a:pt x="29" y="30"/>
                        <a:pt x="30" y="32"/>
                      </a:cubicBezTo>
                      <a:cubicBezTo>
                        <a:pt x="30" y="31"/>
                        <a:pt x="30" y="30"/>
                        <a:pt x="30" y="29"/>
                      </a:cubicBezTo>
                      <a:cubicBezTo>
                        <a:pt x="30" y="27"/>
                        <a:pt x="30" y="27"/>
                        <a:pt x="28" y="26"/>
                      </a:cubicBezTo>
                      <a:cubicBezTo>
                        <a:pt x="24" y="25"/>
                        <a:pt x="22" y="25"/>
                        <a:pt x="22" y="30"/>
                      </a:cubicBezTo>
                      <a:cubicBezTo>
                        <a:pt x="22" y="28"/>
                        <a:pt x="20" y="27"/>
                        <a:pt x="20" y="26"/>
                      </a:cubicBezTo>
                      <a:cubicBezTo>
                        <a:pt x="19" y="25"/>
                        <a:pt x="20" y="22"/>
                        <a:pt x="20" y="21"/>
                      </a:cubicBezTo>
                      <a:cubicBezTo>
                        <a:pt x="20" y="19"/>
                        <a:pt x="19" y="18"/>
                        <a:pt x="20" y="16"/>
                      </a:cubicBezTo>
                      <a:cubicBezTo>
                        <a:pt x="20" y="16"/>
                        <a:pt x="20" y="16"/>
                        <a:pt x="21" y="15"/>
                      </a:cubicBezTo>
                      <a:cubicBezTo>
                        <a:pt x="21" y="14"/>
                        <a:pt x="21" y="13"/>
                        <a:pt x="21" y="12"/>
                      </a:cubicBezTo>
                      <a:cubicBezTo>
                        <a:pt x="21" y="0"/>
                        <a:pt x="8" y="20"/>
                        <a:pt x="10" y="21"/>
                      </a:cubicBezTo>
                      <a:cubicBezTo>
                        <a:pt x="9" y="21"/>
                        <a:pt x="7" y="20"/>
                        <a:pt x="6" y="20"/>
                      </a:cubicBezTo>
                      <a:cubicBezTo>
                        <a:pt x="6" y="21"/>
                        <a:pt x="6" y="22"/>
                        <a:pt x="6" y="22"/>
                      </a:cubicBezTo>
                      <a:cubicBezTo>
                        <a:pt x="6" y="24"/>
                        <a:pt x="8" y="24"/>
                        <a:pt x="9" y="25"/>
                      </a:cubicBezTo>
                      <a:cubicBezTo>
                        <a:pt x="9" y="25"/>
                        <a:pt x="8" y="26"/>
                        <a:pt x="9" y="26"/>
                      </a:cubicBezTo>
                      <a:cubicBezTo>
                        <a:pt x="10" y="28"/>
                        <a:pt x="10" y="27"/>
                        <a:pt x="12" y="28"/>
                      </a:cubicBezTo>
                      <a:cubicBezTo>
                        <a:pt x="14" y="28"/>
                        <a:pt x="13" y="28"/>
                        <a:pt x="14" y="29"/>
                      </a:cubicBezTo>
                      <a:cubicBezTo>
                        <a:pt x="14" y="30"/>
                        <a:pt x="13" y="31"/>
                        <a:pt x="13" y="32"/>
                      </a:cubicBezTo>
                      <a:cubicBezTo>
                        <a:pt x="14" y="33"/>
                        <a:pt x="14" y="33"/>
                        <a:pt x="15" y="35"/>
                      </a:cubicBezTo>
                      <a:cubicBezTo>
                        <a:pt x="16" y="35"/>
                        <a:pt x="16" y="35"/>
                        <a:pt x="16" y="36"/>
                      </a:cubicBezTo>
                      <a:cubicBezTo>
                        <a:pt x="15" y="36"/>
                        <a:pt x="12" y="35"/>
                        <a:pt x="11" y="36"/>
                      </a:cubicBezTo>
                      <a:cubicBezTo>
                        <a:pt x="11" y="37"/>
                        <a:pt x="12" y="40"/>
                        <a:pt x="13" y="41"/>
                      </a:cubicBezTo>
                      <a:cubicBezTo>
                        <a:pt x="12" y="42"/>
                        <a:pt x="11" y="41"/>
                        <a:pt x="11" y="42"/>
                      </a:cubicBezTo>
                      <a:cubicBezTo>
                        <a:pt x="10" y="42"/>
                        <a:pt x="11" y="43"/>
                        <a:pt x="11" y="44"/>
                      </a:cubicBezTo>
                      <a:cubicBezTo>
                        <a:pt x="9" y="44"/>
                        <a:pt x="6" y="45"/>
                        <a:pt x="5" y="44"/>
                      </a:cubicBezTo>
                      <a:cubicBezTo>
                        <a:pt x="3" y="44"/>
                        <a:pt x="4" y="43"/>
                        <a:pt x="4" y="41"/>
                      </a:cubicBezTo>
                      <a:cubicBezTo>
                        <a:pt x="4" y="40"/>
                        <a:pt x="2" y="38"/>
                        <a:pt x="0" y="40"/>
                      </a:cubicBezTo>
                      <a:cubicBezTo>
                        <a:pt x="0" y="40"/>
                        <a:pt x="0" y="43"/>
                        <a:pt x="0" y="44"/>
                      </a:cubicBezTo>
                      <a:cubicBezTo>
                        <a:pt x="0" y="45"/>
                        <a:pt x="0" y="47"/>
                        <a:pt x="0" y="47"/>
                      </a:cubicBezTo>
                      <a:cubicBezTo>
                        <a:pt x="1" y="48"/>
                        <a:pt x="2" y="47"/>
                        <a:pt x="3" y="48"/>
                      </a:cubicBezTo>
                      <a:cubicBezTo>
                        <a:pt x="5" y="49"/>
                        <a:pt x="4" y="50"/>
                        <a:pt x="4" y="51"/>
                      </a:cubicBezTo>
                      <a:cubicBezTo>
                        <a:pt x="4" y="52"/>
                        <a:pt x="5" y="53"/>
                        <a:pt x="6" y="54"/>
                      </a:cubicBezTo>
                      <a:cubicBezTo>
                        <a:pt x="9" y="56"/>
                        <a:pt x="11" y="54"/>
                        <a:pt x="14" y="55"/>
                      </a:cubicBezTo>
                      <a:cubicBezTo>
                        <a:pt x="14" y="60"/>
                        <a:pt x="20" y="57"/>
                        <a:pt x="21" y="54"/>
                      </a:cubicBezTo>
                      <a:cubicBezTo>
                        <a:pt x="21" y="57"/>
                        <a:pt x="20" y="60"/>
                        <a:pt x="20" y="63"/>
                      </a:cubicBezTo>
                      <a:cubicBezTo>
                        <a:pt x="20" y="64"/>
                        <a:pt x="21" y="66"/>
                        <a:pt x="21" y="67"/>
                      </a:cubicBezTo>
                      <a:cubicBezTo>
                        <a:pt x="20" y="69"/>
                        <a:pt x="18" y="70"/>
                        <a:pt x="17" y="72"/>
                      </a:cubicBezTo>
                      <a:cubicBezTo>
                        <a:pt x="17" y="76"/>
                        <a:pt x="20" y="77"/>
                        <a:pt x="20" y="80"/>
                      </a:cubicBezTo>
                      <a:cubicBezTo>
                        <a:pt x="19" y="83"/>
                        <a:pt x="19" y="86"/>
                        <a:pt x="19" y="89"/>
                      </a:cubicBezTo>
                      <a:cubicBezTo>
                        <a:pt x="19" y="90"/>
                        <a:pt x="19" y="91"/>
                        <a:pt x="20" y="92"/>
                      </a:cubicBezTo>
                      <a:cubicBezTo>
                        <a:pt x="21" y="93"/>
                        <a:pt x="22" y="92"/>
                        <a:pt x="23" y="91"/>
                      </a:cubicBezTo>
                      <a:cubicBezTo>
                        <a:pt x="25" y="88"/>
                        <a:pt x="26" y="86"/>
                        <a:pt x="25" y="82"/>
                      </a:cubicBezTo>
                      <a:cubicBezTo>
                        <a:pt x="24" y="80"/>
                        <a:pt x="25" y="78"/>
                        <a:pt x="25" y="76"/>
                      </a:cubicBezTo>
                      <a:cubicBezTo>
                        <a:pt x="25" y="73"/>
                        <a:pt x="25" y="70"/>
                        <a:pt x="28" y="68"/>
                      </a:cubicBezTo>
                      <a:cubicBezTo>
                        <a:pt x="29" y="68"/>
                        <a:pt x="31" y="67"/>
                        <a:pt x="31" y="65"/>
                      </a:cubicBezTo>
                      <a:cubicBezTo>
                        <a:pt x="30" y="64"/>
                        <a:pt x="29" y="63"/>
                        <a:pt x="30" y="61"/>
                      </a:cubicBezTo>
                      <a:cubicBezTo>
                        <a:pt x="32" y="61"/>
                        <a:pt x="31" y="63"/>
                        <a:pt x="32" y="64"/>
                      </a:cubicBezTo>
                      <a:cubicBezTo>
                        <a:pt x="33" y="65"/>
                        <a:pt x="35" y="63"/>
                        <a:pt x="36" y="62"/>
                      </a:cubicBezTo>
                      <a:cubicBezTo>
                        <a:pt x="37" y="60"/>
                        <a:pt x="39" y="58"/>
                        <a:pt x="37" y="57"/>
                      </a:cubicBezTo>
                      <a:cubicBezTo>
                        <a:pt x="36" y="56"/>
                        <a:pt x="33" y="56"/>
                        <a:pt x="33" y="58"/>
                      </a:cubicBezTo>
                      <a:cubicBezTo>
                        <a:pt x="32" y="58"/>
                        <a:pt x="32" y="57"/>
                        <a:pt x="31" y="56"/>
                      </a:cubicBezTo>
                      <a:cubicBezTo>
                        <a:pt x="31" y="55"/>
                        <a:pt x="28" y="53"/>
                        <a:pt x="29" y="52"/>
                      </a:cubicBezTo>
                      <a:cubicBezTo>
                        <a:pt x="31" y="51"/>
                        <a:pt x="34" y="52"/>
                        <a:pt x="36" y="50"/>
                      </a:cubicBezTo>
                      <a:cubicBezTo>
                        <a:pt x="37" y="48"/>
                        <a:pt x="33" y="46"/>
                        <a:pt x="34" y="44"/>
                      </a:cubicBezTo>
                      <a:cubicBezTo>
                        <a:pt x="34" y="43"/>
                        <a:pt x="34" y="43"/>
                        <a:pt x="34" y="42"/>
                      </a:cubicBezTo>
                      <a:cubicBezTo>
                        <a:pt x="35" y="40"/>
                        <a:pt x="34" y="39"/>
                        <a:pt x="33" y="38"/>
                      </a:cubicBezTo>
                      <a:cubicBezTo>
                        <a:pt x="33" y="38"/>
                        <a:pt x="34" y="37"/>
                        <a:pt x="35" y="37"/>
                      </a:cubicBezTo>
                      <a:lnTo>
                        <a:pt x="37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6" name="Freeform 86">
                  <a:extLst>
                    <a:ext uri="{FF2B5EF4-FFF2-40B4-BE49-F238E27FC236}">
                      <a16:creationId xmlns:a16="http://schemas.microsoft.com/office/drawing/2014/main" id="{CB97749A-2C1A-CDEE-10C8-25B8A66C5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254" y="3647284"/>
                  <a:ext cx="10855" cy="20876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1" y="11"/>
                    </a:cxn>
                    <a:cxn ang="0">
                      <a:pos x="1" y="18"/>
                    </a:cxn>
                    <a:cxn ang="0">
                      <a:pos x="8" y="15"/>
                    </a:cxn>
                    <a:cxn ang="0">
                      <a:pos x="9" y="0"/>
                    </a:cxn>
                    <a:cxn ang="0">
                      <a:pos x="9" y="2"/>
                    </a:cxn>
                  </a:cxnLst>
                  <a:rect l="0" t="0" r="r" b="b"/>
                  <a:pathLst>
                    <a:path w="11" h="21">
                      <a:moveTo>
                        <a:pt x="9" y="2"/>
                      </a:moveTo>
                      <a:cubicBezTo>
                        <a:pt x="4" y="2"/>
                        <a:pt x="1" y="7"/>
                        <a:pt x="1" y="11"/>
                      </a:cubicBezTo>
                      <a:cubicBezTo>
                        <a:pt x="1" y="13"/>
                        <a:pt x="0" y="17"/>
                        <a:pt x="1" y="18"/>
                      </a:cubicBezTo>
                      <a:cubicBezTo>
                        <a:pt x="3" y="21"/>
                        <a:pt x="7" y="17"/>
                        <a:pt x="8" y="15"/>
                      </a:cubicBezTo>
                      <a:cubicBezTo>
                        <a:pt x="10" y="11"/>
                        <a:pt x="11" y="6"/>
                        <a:pt x="9" y="0"/>
                      </a:cubicBezTo>
                      <a:lnTo>
                        <a:pt x="9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0" name="Line 87">
                  <a:extLst>
                    <a:ext uri="{FF2B5EF4-FFF2-40B4-BE49-F238E27FC236}">
                      <a16:creationId xmlns:a16="http://schemas.microsoft.com/office/drawing/2014/main" id="{345D0C7C-D423-4CF6-6B76-ED0342680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034" y="4058109"/>
                  <a:ext cx="835" cy="835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1" name="Line 88">
                  <a:extLst>
                    <a:ext uri="{FF2B5EF4-FFF2-40B4-BE49-F238E27FC236}">
                      <a16:creationId xmlns:a16="http://schemas.microsoft.com/office/drawing/2014/main" id="{3F018AB4-087B-7C57-DFF2-F80A1DE4C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034" y="4058109"/>
                  <a:ext cx="835" cy="835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2" name="Freeform 89">
                  <a:extLst>
                    <a:ext uri="{FF2B5EF4-FFF2-40B4-BE49-F238E27FC236}">
                      <a16:creationId xmlns:a16="http://schemas.microsoft.com/office/drawing/2014/main" id="{AE70F417-EC00-2901-B6C0-F9A61A3DD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5819" y="4204236"/>
                  <a:ext cx="138612" cy="116901"/>
                </a:xfrm>
                <a:custGeom>
                  <a:avLst/>
                  <a:gdLst/>
                  <a:ahLst/>
                  <a:cxnLst>
                    <a:cxn ang="0">
                      <a:pos x="140" y="68"/>
                    </a:cxn>
                    <a:cxn ang="0">
                      <a:pos x="135" y="48"/>
                    </a:cxn>
                    <a:cxn ang="0">
                      <a:pos x="127" y="45"/>
                    </a:cxn>
                    <a:cxn ang="0">
                      <a:pos x="118" y="42"/>
                    </a:cxn>
                    <a:cxn ang="0">
                      <a:pos x="107" y="16"/>
                    </a:cxn>
                    <a:cxn ang="0">
                      <a:pos x="90" y="6"/>
                    </a:cxn>
                    <a:cxn ang="0">
                      <a:pos x="78" y="1"/>
                    </a:cxn>
                    <a:cxn ang="0">
                      <a:pos x="73" y="0"/>
                    </a:cxn>
                    <a:cxn ang="0">
                      <a:pos x="61" y="6"/>
                    </a:cxn>
                    <a:cxn ang="0">
                      <a:pos x="58" y="13"/>
                    </a:cxn>
                    <a:cxn ang="0">
                      <a:pos x="55" y="16"/>
                    </a:cxn>
                    <a:cxn ang="0">
                      <a:pos x="50" y="21"/>
                    </a:cxn>
                    <a:cxn ang="0">
                      <a:pos x="41" y="26"/>
                    </a:cxn>
                    <a:cxn ang="0">
                      <a:pos x="35" y="36"/>
                    </a:cxn>
                    <a:cxn ang="0">
                      <a:pos x="31" y="44"/>
                    </a:cxn>
                    <a:cxn ang="0">
                      <a:pos x="24" y="53"/>
                    </a:cxn>
                    <a:cxn ang="0">
                      <a:pos x="11" y="55"/>
                    </a:cxn>
                    <a:cxn ang="0">
                      <a:pos x="11" y="61"/>
                    </a:cxn>
                    <a:cxn ang="0">
                      <a:pos x="19" y="63"/>
                    </a:cxn>
                    <a:cxn ang="0">
                      <a:pos x="14" y="68"/>
                    </a:cxn>
                    <a:cxn ang="0">
                      <a:pos x="3" y="76"/>
                    </a:cxn>
                    <a:cxn ang="0">
                      <a:pos x="1" y="86"/>
                    </a:cxn>
                    <a:cxn ang="0">
                      <a:pos x="6" y="90"/>
                    </a:cxn>
                    <a:cxn ang="0">
                      <a:pos x="7" y="94"/>
                    </a:cxn>
                    <a:cxn ang="0">
                      <a:pos x="11" y="100"/>
                    </a:cxn>
                    <a:cxn ang="0">
                      <a:pos x="22" y="103"/>
                    </a:cxn>
                    <a:cxn ang="0">
                      <a:pos x="25" y="106"/>
                    </a:cxn>
                    <a:cxn ang="0">
                      <a:pos x="35" y="109"/>
                    </a:cxn>
                    <a:cxn ang="0">
                      <a:pos x="42" y="104"/>
                    </a:cxn>
                    <a:cxn ang="0">
                      <a:pos x="49" y="97"/>
                    </a:cxn>
                    <a:cxn ang="0">
                      <a:pos x="50" y="89"/>
                    </a:cxn>
                    <a:cxn ang="0">
                      <a:pos x="58" y="84"/>
                    </a:cxn>
                    <a:cxn ang="0">
                      <a:pos x="66" y="95"/>
                    </a:cxn>
                    <a:cxn ang="0">
                      <a:pos x="71" y="102"/>
                    </a:cxn>
                    <a:cxn ang="0">
                      <a:pos x="76" y="113"/>
                    </a:cxn>
                    <a:cxn ang="0">
                      <a:pos x="85" y="116"/>
                    </a:cxn>
                    <a:cxn ang="0">
                      <a:pos x="89" y="113"/>
                    </a:cxn>
                    <a:cxn ang="0">
                      <a:pos x="95" y="112"/>
                    </a:cxn>
                    <a:cxn ang="0">
                      <a:pos x="104" y="116"/>
                    </a:cxn>
                    <a:cxn ang="0">
                      <a:pos x="110" y="117"/>
                    </a:cxn>
                    <a:cxn ang="0">
                      <a:pos x="117" y="99"/>
                    </a:cxn>
                    <a:cxn ang="0">
                      <a:pos x="132" y="94"/>
                    </a:cxn>
                    <a:cxn ang="0">
                      <a:pos x="140" y="77"/>
                    </a:cxn>
                  </a:cxnLst>
                  <a:rect l="0" t="0" r="r" b="b"/>
                  <a:pathLst>
                    <a:path w="141" h="119">
                      <a:moveTo>
                        <a:pt x="140" y="77"/>
                      </a:moveTo>
                      <a:cubicBezTo>
                        <a:pt x="140" y="74"/>
                        <a:pt x="141" y="71"/>
                        <a:pt x="140" y="68"/>
                      </a:cubicBezTo>
                      <a:cubicBezTo>
                        <a:pt x="139" y="65"/>
                        <a:pt x="135" y="62"/>
                        <a:pt x="133" y="62"/>
                      </a:cubicBezTo>
                      <a:cubicBezTo>
                        <a:pt x="132" y="57"/>
                        <a:pt x="137" y="53"/>
                        <a:pt x="135" y="48"/>
                      </a:cubicBezTo>
                      <a:cubicBezTo>
                        <a:pt x="134" y="48"/>
                        <a:pt x="132" y="48"/>
                        <a:pt x="131" y="47"/>
                      </a:cubicBezTo>
                      <a:cubicBezTo>
                        <a:pt x="128" y="46"/>
                        <a:pt x="129" y="47"/>
                        <a:pt x="127" y="45"/>
                      </a:cubicBezTo>
                      <a:cubicBezTo>
                        <a:pt x="126" y="43"/>
                        <a:pt x="125" y="41"/>
                        <a:pt x="122" y="41"/>
                      </a:cubicBezTo>
                      <a:cubicBezTo>
                        <a:pt x="120" y="41"/>
                        <a:pt x="120" y="43"/>
                        <a:pt x="118" y="42"/>
                      </a:cubicBezTo>
                      <a:cubicBezTo>
                        <a:pt x="118" y="38"/>
                        <a:pt x="114" y="34"/>
                        <a:pt x="112" y="30"/>
                      </a:cubicBezTo>
                      <a:cubicBezTo>
                        <a:pt x="109" y="25"/>
                        <a:pt x="107" y="22"/>
                        <a:pt x="107" y="16"/>
                      </a:cubicBezTo>
                      <a:cubicBezTo>
                        <a:pt x="109" y="14"/>
                        <a:pt x="109" y="14"/>
                        <a:pt x="109" y="14"/>
                      </a:cubicBezTo>
                      <a:cubicBezTo>
                        <a:pt x="106" y="6"/>
                        <a:pt x="97" y="5"/>
                        <a:pt x="90" y="6"/>
                      </a:cubicBezTo>
                      <a:cubicBezTo>
                        <a:pt x="86" y="6"/>
                        <a:pt x="85" y="8"/>
                        <a:pt x="82" y="8"/>
                      </a:cubicBezTo>
                      <a:cubicBezTo>
                        <a:pt x="77" y="9"/>
                        <a:pt x="78" y="4"/>
                        <a:pt x="78" y="1"/>
                      </a:cubicBezTo>
                      <a:cubicBezTo>
                        <a:pt x="76" y="0"/>
                        <a:pt x="75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1" y="2"/>
                        <a:pt x="68" y="2"/>
                        <a:pt x="66" y="3"/>
                      </a:cubicBezTo>
                      <a:cubicBezTo>
                        <a:pt x="64" y="3"/>
                        <a:pt x="63" y="5"/>
                        <a:pt x="61" y="6"/>
                      </a:cubicBezTo>
                      <a:cubicBezTo>
                        <a:pt x="60" y="7"/>
                        <a:pt x="58" y="9"/>
                        <a:pt x="58" y="10"/>
                      </a:cubicBezTo>
                      <a:cubicBezTo>
                        <a:pt x="58" y="11"/>
                        <a:pt x="58" y="12"/>
                        <a:pt x="58" y="13"/>
                      </a:cubicBezTo>
                      <a:cubicBezTo>
                        <a:pt x="57" y="13"/>
                        <a:pt x="57" y="13"/>
                        <a:pt x="56" y="13"/>
                      </a:cubicBezTo>
                      <a:cubicBezTo>
                        <a:pt x="56" y="14"/>
                        <a:pt x="56" y="15"/>
                        <a:pt x="55" y="16"/>
                      </a:cubicBezTo>
                      <a:cubicBezTo>
                        <a:pt x="55" y="16"/>
                        <a:pt x="54" y="18"/>
                        <a:pt x="54" y="18"/>
                      </a:cubicBezTo>
                      <a:cubicBezTo>
                        <a:pt x="53" y="19"/>
                        <a:pt x="51" y="20"/>
                        <a:pt x="50" y="21"/>
                      </a:cubicBezTo>
                      <a:cubicBezTo>
                        <a:pt x="48" y="22"/>
                        <a:pt x="48" y="23"/>
                        <a:pt x="46" y="23"/>
                      </a:cubicBezTo>
                      <a:cubicBezTo>
                        <a:pt x="43" y="24"/>
                        <a:pt x="42" y="22"/>
                        <a:pt x="41" y="26"/>
                      </a:cubicBezTo>
                      <a:cubicBezTo>
                        <a:pt x="41" y="29"/>
                        <a:pt x="40" y="29"/>
                        <a:pt x="38" y="31"/>
                      </a:cubicBezTo>
                      <a:cubicBezTo>
                        <a:pt x="37" y="33"/>
                        <a:pt x="36" y="34"/>
                        <a:pt x="35" y="36"/>
                      </a:cubicBezTo>
                      <a:cubicBezTo>
                        <a:pt x="34" y="38"/>
                        <a:pt x="34" y="40"/>
                        <a:pt x="33" y="41"/>
                      </a:cubicBezTo>
                      <a:cubicBezTo>
                        <a:pt x="33" y="43"/>
                        <a:pt x="32" y="43"/>
                        <a:pt x="31" y="44"/>
                      </a:cubicBezTo>
                      <a:cubicBezTo>
                        <a:pt x="29" y="46"/>
                        <a:pt x="28" y="49"/>
                        <a:pt x="28" y="51"/>
                      </a:cubicBezTo>
                      <a:cubicBezTo>
                        <a:pt x="27" y="53"/>
                        <a:pt x="27" y="53"/>
                        <a:pt x="24" y="53"/>
                      </a:cubicBezTo>
                      <a:cubicBezTo>
                        <a:pt x="22" y="53"/>
                        <a:pt x="20" y="53"/>
                        <a:pt x="17" y="53"/>
                      </a:cubicBezTo>
                      <a:cubicBezTo>
                        <a:pt x="15" y="53"/>
                        <a:pt x="12" y="53"/>
                        <a:pt x="11" y="55"/>
                      </a:cubicBezTo>
                      <a:cubicBezTo>
                        <a:pt x="11" y="56"/>
                        <a:pt x="10" y="58"/>
                        <a:pt x="10" y="59"/>
                      </a:cubicBezTo>
                      <a:cubicBezTo>
                        <a:pt x="10" y="60"/>
                        <a:pt x="10" y="60"/>
                        <a:pt x="11" y="61"/>
                      </a:cubicBezTo>
                      <a:cubicBezTo>
                        <a:pt x="13" y="62"/>
                        <a:pt x="14" y="62"/>
                        <a:pt x="16" y="62"/>
                      </a:cubicBezTo>
                      <a:cubicBezTo>
                        <a:pt x="17" y="62"/>
                        <a:pt x="18" y="63"/>
                        <a:pt x="19" y="63"/>
                      </a:cubicBezTo>
                      <a:cubicBezTo>
                        <a:pt x="18" y="63"/>
                        <a:pt x="17" y="64"/>
                        <a:pt x="16" y="65"/>
                      </a:cubicBezTo>
                      <a:cubicBezTo>
                        <a:pt x="16" y="66"/>
                        <a:pt x="15" y="67"/>
                        <a:pt x="14" y="68"/>
                      </a:cubicBezTo>
                      <a:cubicBezTo>
                        <a:pt x="13" y="69"/>
                        <a:pt x="10" y="71"/>
                        <a:pt x="8" y="72"/>
                      </a:cubicBezTo>
                      <a:cubicBezTo>
                        <a:pt x="6" y="73"/>
                        <a:pt x="5" y="74"/>
                        <a:pt x="3" y="76"/>
                      </a:cubicBezTo>
                      <a:cubicBezTo>
                        <a:pt x="2" y="78"/>
                        <a:pt x="0" y="78"/>
                        <a:pt x="0" y="80"/>
                      </a:cubicBezTo>
                      <a:cubicBezTo>
                        <a:pt x="0" y="82"/>
                        <a:pt x="0" y="84"/>
                        <a:pt x="1" y="86"/>
                      </a:cubicBezTo>
                      <a:cubicBezTo>
                        <a:pt x="2" y="87"/>
                        <a:pt x="3" y="88"/>
                        <a:pt x="5" y="89"/>
                      </a:cubicBezTo>
                      <a:cubicBezTo>
                        <a:pt x="5" y="89"/>
                        <a:pt x="6" y="90"/>
                        <a:pt x="6" y="90"/>
                      </a:cubicBezTo>
                      <a:cubicBezTo>
                        <a:pt x="7" y="91"/>
                        <a:pt x="6" y="91"/>
                        <a:pt x="6" y="92"/>
                      </a:cubicBezTo>
                      <a:cubicBezTo>
                        <a:pt x="7" y="92"/>
                        <a:pt x="7" y="93"/>
                        <a:pt x="7" y="94"/>
                      </a:cubicBezTo>
                      <a:cubicBezTo>
                        <a:pt x="8" y="95"/>
                        <a:pt x="9" y="95"/>
                        <a:pt x="10" y="97"/>
                      </a:cubicBezTo>
                      <a:cubicBezTo>
                        <a:pt x="10" y="98"/>
                        <a:pt x="10" y="99"/>
                        <a:pt x="11" y="100"/>
                      </a:cubicBezTo>
                      <a:cubicBezTo>
                        <a:pt x="12" y="101"/>
                        <a:pt x="15" y="102"/>
                        <a:pt x="17" y="102"/>
                      </a:cubicBezTo>
                      <a:cubicBezTo>
                        <a:pt x="18" y="102"/>
                        <a:pt x="21" y="102"/>
                        <a:pt x="22" y="103"/>
                      </a:cubicBezTo>
                      <a:cubicBezTo>
                        <a:pt x="23" y="104"/>
                        <a:pt x="22" y="104"/>
                        <a:pt x="23" y="104"/>
                      </a:cubicBezTo>
                      <a:cubicBezTo>
                        <a:pt x="24" y="105"/>
                        <a:pt x="24" y="105"/>
                        <a:pt x="25" y="106"/>
                      </a:cubicBezTo>
                      <a:cubicBezTo>
                        <a:pt x="26" y="106"/>
                        <a:pt x="27" y="107"/>
                        <a:pt x="28" y="108"/>
                      </a:cubicBezTo>
                      <a:cubicBezTo>
                        <a:pt x="30" y="109"/>
                        <a:pt x="33" y="108"/>
                        <a:pt x="35" y="109"/>
                      </a:cubicBezTo>
                      <a:cubicBezTo>
                        <a:pt x="36" y="109"/>
                        <a:pt x="39" y="110"/>
                        <a:pt x="41" y="110"/>
                      </a:cubicBezTo>
                      <a:cubicBezTo>
                        <a:pt x="43" y="109"/>
                        <a:pt x="41" y="106"/>
                        <a:pt x="42" y="104"/>
                      </a:cubicBezTo>
                      <a:cubicBezTo>
                        <a:pt x="43" y="102"/>
                        <a:pt x="47" y="104"/>
                        <a:pt x="48" y="103"/>
                      </a:cubicBezTo>
                      <a:cubicBezTo>
                        <a:pt x="50" y="102"/>
                        <a:pt x="50" y="99"/>
                        <a:pt x="49" y="97"/>
                      </a:cubicBezTo>
                      <a:cubicBezTo>
                        <a:pt x="48" y="96"/>
                        <a:pt x="48" y="95"/>
                        <a:pt x="48" y="94"/>
                      </a:cubicBezTo>
                      <a:cubicBezTo>
                        <a:pt x="48" y="92"/>
                        <a:pt x="49" y="91"/>
                        <a:pt x="50" y="89"/>
                      </a:cubicBezTo>
                      <a:cubicBezTo>
                        <a:pt x="51" y="88"/>
                        <a:pt x="52" y="85"/>
                        <a:pt x="54" y="85"/>
                      </a:cubicBezTo>
                      <a:cubicBezTo>
                        <a:pt x="55" y="84"/>
                        <a:pt x="57" y="85"/>
                        <a:pt x="58" y="84"/>
                      </a:cubicBezTo>
                      <a:cubicBezTo>
                        <a:pt x="60" y="86"/>
                        <a:pt x="61" y="88"/>
                        <a:pt x="62" y="90"/>
                      </a:cubicBezTo>
                      <a:cubicBezTo>
                        <a:pt x="64" y="92"/>
                        <a:pt x="65" y="93"/>
                        <a:pt x="66" y="95"/>
                      </a:cubicBezTo>
                      <a:cubicBezTo>
                        <a:pt x="67" y="97"/>
                        <a:pt x="66" y="98"/>
                        <a:pt x="66" y="100"/>
                      </a:cubicBezTo>
                      <a:cubicBezTo>
                        <a:pt x="66" y="102"/>
                        <a:pt x="69" y="102"/>
                        <a:pt x="71" y="102"/>
                      </a:cubicBezTo>
                      <a:cubicBezTo>
                        <a:pt x="73" y="103"/>
                        <a:pt x="74" y="104"/>
                        <a:pt x="74" y="105"/>
                      </a:cubicBezTo>
                      <a:cubicBezTo>
                        <a:pt x="75" y="108"/>
                        <a:pt x="76" y="110"/>
                        <a:pt x="76" y="113"/>
                      </a:cubicBezTo>
                      <a:cubicBezTo>
                        <a:pt x="76" y="115"/>
                        <a:pt x="76" y="117"/>
                        <a:pt x="79" y="117"/>
                      </a:cubicBezTo>
                      <a:cubicBezTo>
                        <a:pt x="81" y="117"/>
                        <a:pt x="83" y="117"/>
                        <a:pt x="85" y="116"/>
                      </a:cubicBezTo>
                      <a:cubicBezTo>
                        <a:pt x="86" y="115"/>
                        <a:pt x="87" y="115"/>
                        <a:pt x="88" y="113"/>
                      </a:cubicBezTo>
                      <a:cubicBezTo>
                        <a:pt x="88" y="113"/>
                        <a:pt x="88" y="113"/>
                        <a:pt x="89" y="113"/>
                      </a:cubicBezTo>
                      <a:cubicBezTo>
                        <a:pt x="89" y="112"/>
                        <a:pt x="89" y="111"/>
                        <a:pt x="90" y="110"/>
                      </a:cubicBezTo>
                      <a:cubicBezTo>
                        <a:pt x="92" y="111"/>
                        <a:pt x="93" y="111"/>
                        <a:pt x="95" y="112"/>
                      </a:cubicBezTo>
                      <a:cubicBezTo>
                        <a:pt x="97" y="113"/>
                        <a:pt x="98" y="115"/>
                        <a:pt x="100" y="115"/>
                      </a:cubicBezTo>
                      <a:cubicBezTo>
                        <a:pt x="102" y="115"/>
                        <a:pt x="102" y="115"/>
                        <a:pt x="104" y="116"/>
                      </a:cubicBezTo>
                      <a:cubicBezTo>
                        <a:pt x="106" y="117"/>
                        <a:pt x="108" y="118"/>
                        <a:pt x="109" y="119"/>
                      </a:cubicBezTo>
                      <a:cubicBezTo>
                        <a:pt x="110" y="118"/>
                        <a:pt x="110" y="118"/>
                        <a:pt x="110" y="117"/>
                      </a:cubicBezTo>
                      <a:cubicBezTo>
                        <a:pt x="113" y="114"/>
                        <a:pt x="114" y="111"/>
                        <a:pt x="114" y="107"/>
                      </a:cubicBezTo>
                      <a:cubicBezTo>
                        <a:pt x="114" y="103"/>
                        <a:pt x="113" y="100"/>
                        <a:pt x="117" y="99"/>
                      </a:cubicBezTo>
                      <a:cubicBezTo>
                        <a:pt x="120" y="99"/>
                        <a:pt x="123" y="99"/>
                        <a:pt x="125" y="99"/>
                      </a:cubicBezTo>
                      <a:cubicBezTo>
                        <a:pt x="130" y="99"/>
                        <a:pt x="130" y="98"/>
                        <a:pt x="132" y="94"/>
                      </a:cubicBezTo>
                      <a:cubicBezTo>
                        <a:pt x="134" y="92"/>
                        <a:pt x="136" y="90"/>
                        <a:pt x="138" y="87"/>
                      </a:cubicBezTo>
                      <a:cubicBezTo>
                        <a:pt x="139" y="84"/>
                        <a:pt x="139" y="80"/>
                        <a:pt x="140" y="77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3" name="Freeform 90">
                  <a:extLst>
                    <a:ext uri="{FF2B5EF4-FFF2-40B4-BE49-F238E27FC236}">
                      <a16:creationId xmlns:a16="http://schemas.microsoft.com/office/drawing/2014/main" id="{9DBA8073-02B4-A18C-48FC-AA702BE43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336" y="4284397"/>
                  <a:ext cx="24216" cy="28390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19" y="0"/>
                    </a:cxn>
                    <a:cxn ang="0">
                      <a:pos x="11" y="3"/>
                    </a:cxn>
                    <a:cxn ang="0">
                      <a:pos x="8" y="7"/>
                    </a:cxn>
                    <a:cxn ang="0">
                      <a:pos x="6" y="10"/>
                    </a:cxn>
                    <a:cxn ang="0">
                      <a:pos x="1" y="19"/>
                    </a:cxn>
                    <a:cxn ang="0">
                      <a:pos x="1" y="25"/>
                    </a:cxn>
                    <a:cxn ang="0">
                      <a:pos x="2" y="27"/>
                    </a:cxn>
                    <a:cxn ang="0">
                      <a:pos x="4" y="28"/>
                    </a:cxn>
                    <a:cxn ang="0">
                      <a:pos x="10" y="28"/>
                    </a:cxn>
                    <a:cxn ang="0">
                      <a:pos x="15" y="27"/>
                    </a:cxn>
                    <a:cxn ang="0">
                      <a:pos x="18" y="24"/>
                    </a:cxn>
                    <a:cxn ang="0">
                      <a:pos x="21" y="21"/>
                    </a:cxn>
                    <a:cxn ang="0">
                      <a:pos x="24" y="14"/>
                    </a:cxn>
                    <a:cxn ang="0">
                      <a:pos x="22" y="6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24" h="29">
                      <a:moveTo>
                        <a:pt x="21" y="1"/>
                      </a:move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19" y="0"/>
                        <a:pt x="19" y="0"/>
                      </a:cubicBezTo>
                      <a:cubicBezTo>
                        <a:pt x="16" y="0"/>
                        <a:pt x="13" y="0"/>
                        <a:pt x="11" y="3"/>
                      </a:cubicBezTo>
                      <a:cubicBezTo>
                        <a:pt x="10" y="4"/>
                        <a:pt x="9" y="6"/>
                        <a:pt x="8" y="7"/>
                      </a:cubicBezTo>
                      <a:cubicBezTo>
                        <a:pt x="8" y="8"/>
                        <a:pt x="7" y="9"/>
                        <a:pt x="6" y="10"/>
                      </a:cubicBezTo>
                      <a:cubicBezTo>
                        <a:pt x="4" y="13"/>
                        <a:pt x="2" y="16"/>
                        <a:pt x="1" y="19"/>
                      </a:cubicBezTo>
                      <a:cubicBezTo>
                        <a:pt x="0" y="21"/>
                        <a:pt x="0" y="23"/>
                        <a:pt x="1" y="25"/>
                      </a:cubicBezTo>
                      <a:cubicBezTo>
                        <a:pt x="1" y="26"/>
                        <a:pt x="1" y="27"/>
                        <a:pt x="2" y="27"/>
                      </a:cubicBezTo>
                      <a:cubicBezTo>
                        <a:pt x="2" y="28"/>
                        <a:pt x="3" y="28"/>
                        <a:pt x="4" y="28"/>
                      </a:cubicBezTo>
                      <a:cubicBezTo>
                        <a:pt x="6" y="28"/>
                        <a:pt x="8" y="29"/>
                        <a:pt x="10" y="28"/>
                      </a:cubicBezTo>
                      <a:cubicBezTo>
                        <a:pt x="12" y="28"/>
                        <a:pt x="13" y="28"/>
                        <a:pt x="15" y="27"/>
                      </a:cubicBezTo>
                      <a:cubicBezTo>
                        <a:pt x="16" y="26"/>
                        <a:pt x="17" y="25"/>
                        <a:pt x="18" y="24"/>
                      </a:cubicBezTo>
                      <a:cubicBezTo>
                        <a:pt x="19" y="23"/>
                        <a:pt x="20" y="22"/>
                        <a:pt x="21" y="21"/>
                      </a:cubicBezTo>
                      <a:cubicBezTo>
                        <a:pt x="23" y="19"/>
                        <a:pt x="23" y="16"/>
                        <a:pt x="24" y="14"/>
                      </a:cubicBezTo>
                      <a:cubicBezTo>
                        <a:pt x="24" y="11"/>
                        <a:pt x="24" y="9"/>
                        <a:pt x="22" y="6"/>
                      </a:cubicBezTo>
                      <a:cubicBezTo>
                        <a:pt x="21" y="6"/>
                        <a:pt x="20" y="5"/>
                        <a:pt x="20" y="4"/>
                      </a:cubicBezTo>
                      <a:cubicBezTo>
                        <a:pt x="19" y="4"/>
                        <a:pt x="18" y="3"/>
                        <a:pt x="18" y="2"/>
                      </a:cubicBezTo>
                      <a:lnTo>
                        <a:pt x="2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4" name="Freeform 91">
                  <a:extLst>
                    <a:ext uri="{FF2B5EF4-FFF2-40B4-BE49-F238E27FC236}">
                      <a16:creationId xmlns:a16="http://schemas.microsoft.com/office/drawing/2014/main" id="{6936E0AF-4776-5B87-C521-D715A93D2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833" y="4612556"/>
                  <a:ext cx="37576" cy="1586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9" y="3"/>
                    </a:cxn>
                    <a:cxn ang="0">
                      <a:pos x="24" y="1"/>
                    </a:cxn>
                    <a:cxn ang="0">
                      <a:pos x="13" y="1"/>
                    </a:cxn>
                    <a:cxn ang="0">
                      <a:pos x="9" y="3"/>
                    </a:cxn>
                    <a:cxn ang="0">
                      <a:pos x="4" y="4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2" y="12"/>
                    </a:cxn>
                    <a:cxn ang="0">
                      <a:pos x="6" y="14"/>
                    </a:cxn>
                    <a:cxn ang="0">
                      <a:pos x="13" y="16"/>
                    </a:cxn>
                    <a:cxn ang="0">
                      <a:pos x="21" y="16"/>
                    </a:cxn>
                    <a:cxn ang="0">
                      <a:pos x="29" y="15"/>
                    </a:cxn>
                    <a:cxn ang="0">
                      <a:pos x="34" y="13"/>
                    </a:cxn>
                    <a:cxn ang="0">
                      <a:pos x="38" y="10"/>
                    </a:cxn>
                    <a:cxn ang="0">
                      <a:pos x="36" y="5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8" h="16"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8" y="2"/>
                        <a:pt x="26" y="1"/>
                        <a:pt x="24" y="1"/>
                      </a:cubicBezTo>
                      <a:cubicBezTo>
                        <a:pt x="21" y="0"/>
                        <a:pt x="17" y="0"/>
                        <a:pt x="13" y="1"/>
                      </a:cubicBezTo>
                      <a:cubicBezTo>
                        <a:pt x="12" y="1"/>
                        <a:pt x="10" y="2"/>
                        <a:pt x="9" y="3"/>
                      </a:cubicBezTo>
                      <a:cubicBezTo>
                        <a:pt x="7" y="3"/>
                        <a:pt x="6" y="4"/>
                        <a:pt x="4" y="4"/>
                      </a:cubicBezTo>
                      <a:cubicBezTo>
                        <a:pt x="3" y="5"/>
                        <a:pt x="2" y="6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1"/>
                        <a:pt x="2" y="12"/>
                      </a:cubicBezTo>
                      <a:cubicBezTo>
                        <a:pt x="3" y="13"/>
                        <a:pt x="4" y="14"/>
                        <a:pt x="6" y="14"/>
                      </a:cubicBezTo>
                      <a:cubicBezTo>
                        <a:pt x="8" y="15"/>
                        <a:pt x="10" y="16"/>
                        <a:pt x="13" y="16"/>
                      </a:cubicBezTo>
                      <a:cubicBezTo>
                        <a:pt x="16" y="16"/>
                        <a:pt x="19" y="16"/>
                        <a:pt x="21" y="16"/>
                      </a:cubicBezTo>
                      <a:cubicBezTo>
                        <a:pt x="24" y="16"/>
                        <a:pt x="27" y="16"/>
                        <a:pt x="29" y="15"/>
                      </a:cubicBezTo>
                      <a:cubicBezTo>
                        <a:pt x="31" y="15"/>
                        <a:pt x="33" y="14"/>
                        <a:pt x="34" y="13"/>
                      </a:cubicBezTo>
                      <a:cubicBezTo>
                        <a:pt x="36" y="12"/>
                        <a:pt x="37" y="11"/>
                        <a:pt x="38" y="10"/>
                      </a:cubicBezTo>
                      <a:cubicBezTo>
                        <a:pt x="38" y="8"/>
                        <a:pt x="37" y="6"/>
                        <a:pt x="36" y="5"/>
                      </a:cubicBez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2F35430E-9C42-74B6-3656-596933506E23}"/>
                </a:ext>
              </a:extLst>
            </p:cNvPr>
            <p:cNvGrpSpPr/>
            <p:nvPr/>
          </p:nvGrpSpPr>
          <p:grpSpPr>
            <a:xfrm>
              <a:off x="9262594" y="2517988"/>
              <a:ext cx="562032" cy="447154"/>
              <a:chOff x="2277611" y="3933693"/>
              <a:chExt cx="379930" cy="302273"/>
            </a:xfrm>
            <a:grpFill/>
          </p:grpSpPr>
          <p:sp>
            <p:nvSpPr>
              <p:cNvPr id="556" name="Freeform 106">
                <a:extLst>
                  <a:ext uri="{FF2B5EF4-FFF2-40B4-BE49-F238E27FC236}">
                    <a16:creationId xmlns:a16="http://schemas.microsoft.com/office/drawing/2014/main" id="{822094A9-6A9E-D898-76C9-193B9E893B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7611" y="3933693"/>
                <a:ext cx="157817" cy="291419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7" name="Freeform 107">
                <a:extLst>
                  <a:ext uri="{FF2B5EF4-FFF2-40B4-BE49-F238E27FC236}">
                    <a16:creationId xmlns:a16="http://schemas.microsoft.com/office/drawing/2014/main" id="{20EF7C82-DF21-6BC9-76F7-876DA3607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923" y="4078149"/>
                <a:ext cx="95191" cy="157817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8" name="Freeform 108">
                <a:extLst>
                  <a:ext uri="{FF2B5EF4-FFF2-40B4-BE49-F238E27FC236}">
                    <a16:creationId xmlns:a16="http://schemas.microsoft.com/office/drawing/2014/main" id="{05C2536F-1D76-066D-CEE3-73FB4B6C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315" y="4166660"/>
                <a:ext cx="29226" cy="30896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559" name="Freeform 109">
              <a:extLst>
                <a:ext uri="{FF2B5EF4-FFF2-40B4-BE49-F238E27FC236}">
                  <a16:creationId xmlns:a16="http://schemas.microsoft.com/office/drawing/2014/main" id="{98BEC134-A996-91C6-A017-81E4B590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131" y="2912028"/>
              <a:ext cx="721377" cy="961013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0" name="Freeform 110">
              <a:extLst>
                <a:ext uri="{FF2B5EF4-FFF2-40B4-BE49-F238E27FC236}">
                  <a16:creationId xmlns:a16="http://schemas.microsoft.com/office/drawing/2014/main" id="{C3407C1B-D607-85CA-4A95-3C5902E24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8652" y="2891029"/>
              <a:ext cx="18528" cy="481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1" name="Freeform 111">
              <a:extLst>
                <a:ext uri="{FF2B5EF4-FFF2-40B4-BE49-F238E27FC236}">
                  <a16:creationId xmlns:a16="http://schemas.microsoft.com/office/drawing/2014/main" id="{36D56B76-6C17-A95D-7284-2CB6936C5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2239" y="2933027"/>
              <a:ext cx="13587" cy="1358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2" name="Freeform 112">
              <a:extLst>
                <a:ext uri="{FF2B5EF4-FFF2-40B4-BE49-F238E27FC236}">
                  <a16:creationId xmlns:a16="http://schemas.microsoft.com/office/drawing/2014/main" id="{9A92FCF4-BD6B-BABE-B07B-BF1F0B5F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828" y="2947849"/>
              <a:ext cx="6176" cy="6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3" name="Freeform 113">
              <a:extLst>
                <a:ext uri="{FF2B5EF4-FFF2-40B4-BE49-F238E27FC236}">
                  <a16:creationId xmlns:a16="http://schemas.microsoft.com/office/drawing/2014/main" id="{483090FC-2FD6-99FC-89EB-3E23160D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8297" y="2962673"/>
              <a:ext cx="6176" cy="74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C4F140B8-20E0-D901-C10A-DC69D4743D73}"/>
                </a:ext>
              </a:extLst>
            </p:cNvPr>
            <p:cNvGrpSpPr/>
            <p:nvPr/>
          </p:nvGrpSpPr>
          <p:grpSpPr>
            <a:xfrm>
              <a:off x="8880905" y="3084960"/>
              <a:ext cx="313750" cy="371807"/>
              <a:chOff x="2019592" y="4316962"/>
              <a:chExt cx="212093" cy="251339"/>
            </a:xfrm>
            <a:grpFill/>
          </p:grpSpPr>
          <p:sp>
            <p:nvSpPr>
              <p:cNvPr id="565" name="Freeform 97">
                <a:extLst>
                  <a:ext uri="{FF2B5EF4-FFF2-40B4-BE49-F238E27FC236}">
                    <a16:creationId xmlns:a16="http://schemas.microsoft.com/office/drawing/2014/main" id="{FDD6A472-0D6A-A30F-B7CD-F6787CE1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592" y="4329488"/>
                <a:ext cx="212093" cy="238813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6" name="Freeform 98">
                <a:extLst>
                  <a:ext uri="{FF2B5EF4-FFF2-40B4-BE49-F238E27FC236}">
                    <a16:creationId xmlns:a16="http://schemas.microsoft.com/office/drawing/2014/main" id="{2A962259-B721-AE58-C169-1F61FDC3F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743" y="4357043"/>
                <a:ext cx="11690" cy="1586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7" name="Freeform 100">
                <a:extLst>
                  <a:ext uri="{FF2B5EF4-FFF2-40B4-BE49-F238E27FC236}">
                    <a16:creationId xmlns:a16="http://schemas.microsoft.com/office/drawing/2014/main" id="{28C1207A-B68E-1963-B8BF-DB8FDFD7F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793" y="4335333"/>
                <a:ext cx="14195" cy="751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8" name="Freeform 101">
                <a:extLst>
                  <a:ext uri="{FF2B5EF4-FFF2-40B4-BE49-F238E27FC236}">
                    <a16:creationId xmlns:a16="http://schemas.microsoft.com/office/drawing/2014/main" id="{3003F5CA-1AD5-AFB5-5252-E6FCDD16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349" y="4329488"/>
                <a:ext cx="15030" cy="4175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9" name="Freeform 114">
                <a:extLst>
                  <a:ext uri="{FF2B5EF4-FFF2-40B4-BE49-F238E27FC236}">
                    <a16:creationId xmlns:a16="http://schemas.microsoft.com/office/drawing/2014/main" id="{2F2FDD80-387C-E1EB-B3D7-C5886E78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460" y="4316962"/>
                <a:ext cx="9185" cy="50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570" name="Freeform 115">
              <a:extLst>
                <a:ext uri="{FF2B5EF4-FFF2-40B4-BE49-F238E27FC236}">
                  <a16:creationId xmlns:a16="http://schemas.microsoft.com/office/drawing/2014/main" id="{564EFEA5-93A6-122E-EABA-D6C568620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951" y="3076315"/>
              <a:ext cx="20999" cy="37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1" name="Freeform 116">
              <a:extLst>
                <a:ext uri="{FF2B5EF4-FFF2-40B4-BE49-F238E27FC236}">
                  <a16:creationId xmlns:a16="http://schemas.microsoft.com/office/drawing/2014/main" id="{4100229E-AD1B-4B39-BEC6-3BEE345D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713" y="3067667"/>
              <a:ext cx="13587" cy="247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2" name="Freeform 117">
              <a:extLst>
                <a:ext uri="{FF2B5EF4-FFF2-40B4-BE49-F238E27FC236}">
                  <a16:creationId xmlns:a16="http://schemas.microsoft.com/office/drawing/2014/main" id="{882CC86E-31C6-126B-13B1-BD858A5D7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655" y="3071374"/>
              <a:ext cx="13587" cy="12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3" name="Freeform 118">
              <a:extLst>
                <a:ext uri="{FF2B5EF4-FFF2-40B4-BE49-F238E27FC236}">
                  <a16:creationId xmlns:a16="http://schemas.microsoft.com/office/drawing/2014/main" id="{E5B97CAD-0ADF-86AF-86E0-C3B04A97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0477" y="3061491"/>
              <a:ext cx="18528" cy="61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4" name="Freeform 119">
              <a:extLst>
                <a:ext uri="{FF2B5EF4-FFF2-40B4-BE49-F238E27FC236}">
                  <a16:creationId xmlns:a16="http://schemas.microsoft.com/office/drawing/2014/main" id="{1BF65F3F-9A76-6E30-49E4-F1D03097C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946" y="3061491"/>
              <a:ext cx="14823" cy="24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5" name="Line 120">
              <a:extLst>
                <a:ext uri="{FF2B5EF4-FFF2-40B4-BE49-F238E27FC236}">
                  <a16:creationId xmlns:a16="http://schemas.microsoft.com/office/drawing/2014/main" id="{B17B1F58-5F46-DDDF-7063-E5BC246D1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3356" y="3124489"/>
              <a:ext cx="1235" cy="1235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6" name="Line 121">
              <a:extLst>
                <a:ext uri="{FF2B5EF4-FFF2-40B4-BE49-F238E27FC236}">
                  <a16:creationId xmlns:a16="http://schemas.microsoft.com/office/drawing/2014/main" id="{AE64BC9E-EF35-1C62-510C-08500DD15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3356" y="3124489"/>
              <a:ext cx="1235" cy="1235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7" name="Line 122">
              <a:extLst>
                <a:ext uri="{FF2B5EF4-FFF2-40B4-BE49-F238E27FC236}">
                  <a16:creationId xmlns:a16="http://schemas.microsoft.com/office/drawing/2014/main" id="{767EE344-D0C3-D732-F5C7-690ADD8F8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2476" y="3084960"/>
              <a:ext cx="1235" cy="1235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8" name="Line 123">
              <a:extLst>
                <a:ext uri="{FF2B5EF4-FFF2-40B4-BE49-F238E27FC236}">
                  <a16:creationId xmlns:a16="http://schemas.microsoft.com/office/drawing/2014/main" id="{2EB978DB-C1BA-A0A4-2608-92F904EAD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2476" y="3084960"/>
              <a:ext cx="1235" cy="1235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9" name="Freeform 124">
              <a:extLst>
                <a:ext uri="{FF2B5EF4-FFF2-40B4-BE49-F238E27FC236}">
                  <a16:creationId xmlns:a16="http://schemas.microsoft.com/office/drawing/2014/main" id="{41076AF9-D913-33E6-8EC8-51F9EE11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225" y="2968848"/>
              <a:ext cx="44468" cy="1976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0" name="Freeform 125">
              <a:extLst>
                <a:ext uri="{FF2B5EF4-FFF2-40B4-BE49-F238E27FC236}">
                  <a16:creationId xmlns:a16="http://schemas.microsoft.com/office/drawing/2014/main" id="{77C2E477-D1EA-016D-5FE4-48C0E8AF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2740" y="5244152"/>
              <a:ext cx="185286" cy="10376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1" name="Freeform 139">
              <a:extLst>
                <a:ext uri="{FF2B5EF4-FFF2-40B4-BE49-F238E27FC236}">
                  <a16:creationId xmlns:a16="http://schemas.microsoft.com/office/drawing/2014/main" id="{3BD8678C-5D7A-FEA7-00D9-A989784E6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1865" y="5149040"/>
              <a:ext cx="27175" cy="1605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83" name="TextBox 582">
            <a:extLst>
              <a:ext uri="{FF2B5EF4-FFF2-40B4-BE49-F238E27FC236}">
                <a16:creationId xmlns:a16="http://schemas.microsoft.com/office/drawing/2014/main" id="{164F8299-14B4-4F52-0F9F-3CA3963EBC4C}"/>
              </a:ext>
            </a:extLst>
          </p:cNvPr>
          <p:cNvSpPr txBox="1"/>
          <p:nvPr/>
        </p:nvSpPr>
        <p:spPr>
          <a:xfrm>
            <a:off x="4763951" y="3458004"/>
            <a:ext cx="213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DE706A"/>
                </a:solidFill>
                <a:latin typeface="EC Square Sans Pro" panose="020B0506040000020004" pitchFamily="34" charset="0"/>
              </a:rPr>
              <a:t>SEADUSLIK RÄNNE</a:t>
            </a:r>
            <a:endParaRPr lang="en-GB" sz="2400" dirty="0">
              <a:solidFill>
                <a:srgbClr val="DE706A"/>
              </a:solidFill>
              <a:latin typeface="EC Square Sans Pro" panose="020B05060400000200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19A1DF-3C8A-0DFE-5C9E-344A2DD96DEB}"/>
              </a:ext>
            </a:extLst>
          </p:cNvPr>
          <p:cNvSpPr/>
          <p:nvPr/>
        </p:nvSpPr>
        <p:spPr>
          <a:xfrm>
            <a:off x="1394600" y="1687022"/>
            <a:ext cx="1714099" cy="1714099"/>
          </a:xfrm>
          <a:prstGeom prst="ellipse">
            <a:avLst/>
          </a:prstGeom>
          <a:solidFill>
            <a:srgbClr val="DE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~4 </a:t>
            </a:r>
            <a:r>
              <a:rPr lang="en-US" sz="3600" b="1" dirty="0" err="1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mln</a:t>
            </a:r>
            <a:endParaRPr lang="en-GB" sz="4400" b="1" dirty="0">
              <a:solidFill>
                <a:schemeClr val="bg1"/>
              </a:solidFill>
              <a:latin typeface="EC Square Sans Pro" panose="020B05060400000200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E9E89-721C-9A22-0FE7-764C3C443ED6}"/>
              </a:ext>
            </a:extLst>
          </p:cNvPr>
          <p:cNvSpPr txBox="1"/>
          <p:nvPr/>
        </p:nvSpPr>
        <p:spPr>
          <a:xfrm>
            <a:off x="345690" y="3490332"/>
            <a:ext cx="378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DE706A"/>
                </a:solidFill>
                <a:latin typeface="EC Square Sans Pro" panose="020B0506040000020004" pitchFamily="34" charset="0"/>
              </a:rPr>
              <a:t>AJUTISE KAITSEGA</a:t>
            </a:r>
            <a:endParaRPr lang="en-US" sz="2400" b="1" dirty="0">
              <a:solidFill>
                <a:srgbClr val="DE706A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t-EE" sz="2400" b="1" dirty="0" err="1">
                <a:solidFill>
                  <a:srgbClr val="DE706A"/>
                </a:solidFill>
                <a:latin typeface="EC Square Sans Pro" panose="020B0506040000020004" pitchFamily="34" charset="0"/>
              </a:rPr>
              <a:t>u</a:t>
            </a:r>
            <a:r>
              <a:rPr lang="en-US" sz="2400" b="1" dirty="0" err="1">
                <a:solidFill>
                  <a:srgbClr val="DE706A"/>
                </a:solidFill>
                <a:latin typeface="EC Square Sans Pro" panose="020B0506040000020004" pitchFamily="34" charset="0"/>
              </a:rPr>
              <a:t>krain</a:t>
            </a:r>
            <a:r>
              <a:rPr lang="et-EE" sz="2400" b="1" dirty="0">
                <a:solidFill>
                  <a:srgbClr val="DE706A"/>
                </a:solidFill>
                <a:latin typeface="EC Square Sans Pro" panose="020B0506040000020004" pitchFamily="34" charset="0"/>
              </a:rPr>
              <a:t>last</a:t>
            </a:r>
            <a:endParaRPr lang="en-IE" sz="2400" dirty="0">
              <a:solidFill>
                <a:srgbClr val="DE706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A2E37E-BB18-181A-CCF1-1EA8123DFCE9}"/>
              </a:ext>
            </a:extLst>
          </p:cNvPr>
          <p:cNvSpPr/>
          <p:nvPr/>
        </p:nvSpPr>
        <p:spPr>
          <a:xfrm>
            <a:off x="4992718" y="1705609"/>
            <a:ext cx="1714099" cy="1714099"/>
          </a:xfrm>
          <a:prstGeom prst="ellipse">
            <a:avLst/>
          </a:prstGeom>
          <a:solidFill>
            <a:srgbClr val="DE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~3 </a:t>
            </a:r>
            <a:r>
              <a:rPr lang="en-US" sz="3600" b="1" dirty="0" err="1">
                <a:solidFill>
                  <a:schemeClr val="bg1"/>
                </a:solidFill>
                <a:latin typeface="EC Square Sans Pro" panose="020B0506040000020004" pitchFamily="34" charset="0"/>
                <a:ea typeface="Ebrima" panose="02000000000000000000" pitchFamily="2" charset="0"/>
                <a:cs typeface="Ebrima" panose="02000000000000000000" pitchFamily="2" charset="0"/>
              </a:rPr>
              <a:t>mln</a:t>
            </a:r>
            <a:endParaRPr lang="en-GB" sz="4400" b="1" dirty="0">
              <a:solidFill>
                <a:schemeClr val="bg1"/>
              </a:solidFill>
              <a:latin typeface="EC Square Sans Pro" panose="020B05060400000200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1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185" y="1325563"/>
            <a:ext cx="7215494" cy="5198329"/>
          </a:xfrm>
        </p:spPr>
        <p:txBody>
          <a:bodyPr>
            <a:normAutofit fontScale="92500"/>
          </a:bodyPr>
          <a:lstStyle/>
          <a:p>
            <a:pPr>
              <a:buClr>
                <a:srgbClr val="1D45B6"/>
              </a:buClr>
            </a:pPr>
            <a:r>
              <a:rPr lang="et-EE" dirty="0">
                <a:latin typeface="EC Square Sans Pro" panose="020B0506040000020004" pitchFamily="34" charset="0"/>
              </a:rPr>
              <a:t>Suurim rändekriis alates II maailmasõjast</a:t>
            </a:r>
            <a:endParaRPr lang="en-GB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r>
              <a:rPr lang="et-EE" dirty="0">
                <a:latin typeface="EC Square Sans Pro" panose="020B0506040000020004" pitchFamily="34" charset="0"/>
              </a:rPr>
              <a:t>ELi üksmeelne vastus</a:t>
            </a:r>
            <a:endParaRPr lang="en-GB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r>
              <a:rPr lang="et-EE" dirty="0">
                <a:latin typeface="EC Square Sans Pro" panose="020B0506040000020004" pitchFamily="34" charset="0"/>
              </a:rPr>
              <a:t>Pretsedenditult kiiresti ja ühiselt rakendatud ajutise kaitse direktiiv</a:t>
            </a:r>
            <a:endParaRPr lang="en-GB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r>
              <a:rPr lang="et-EE" dirty="0">
                <a:latin typeface="EC Square Sans Pro" panose="020B0506040000020004" pitchFamily="34" charset="0"/>
              </a:rPr>
              <a:t>ELi, liikmesriikide ja teiste organisatsioonide koostöö põgenike toetamisel</a:t>
            </a:r>
          </a:p>
          <a:p>
            <a:pPr>
              <a:buClr>
                <a:srgbClr val="1D45B6"/>
              </a:buClr>
            </a:pPr>
            <a:r>
              <a:rPr lang="et-EE" u="sng" dirty="0">
                <a:latin typeface="EC Square Sans Pro" panose="020B0506040000020004" pitchFamily="34" charset="0"/>
              </a:rPr>
              <a:t>Majanduslik toetus: </a:t>
            </a:r>
          </a:p>
          <a:p>
            <a:pPr marL="0" indent="0">
              <a:buClr>
                <a:srgbClr val="1D45B6"/>
              </a:buClr>
              <a:buNone/>
            </a:pPr>
            <a:r>
              <a:rPr lang="et-EE" dirty="0">
                <a:latin typeface="EC Square Sans Pro" panose="020B0506040000020004" pitchFamily="34" charset="0"/>
              </a:rPr>
              <a:t>- 58 mlrd majanduse vastupanuvõime tagamiseks</a:t>
            </a:r>
          </a:p>
          <a:p>
            <a:pPr>
              <a:buClr>
                <a:srgbClr val="1D45B6"/>
              </a:buClr>
              <a:buFontTx/>
              <a:buChar char="-"/>
            </a:pPr>
            <a:r>
              <a:rPr lang="et-EE" dirty="0">
                <a:latin typeface="EC Square Sans Pro" panose="020B0506040000020004" pitchFamily="34" charset="0"/>
              </a:rPr>
              <a:t>44 mlrd sõjaline abi</a:t>
            </a:r>
          </a:p>
          <a:p>
            <a:pPr>
              <a:buClr>
                <a:srgbClr val="1D45B6"/>
              </a:buClr>
              <a:buFontTx/>
              <a:buChar char="-"/>
            </a:pPr>
            <a:r>
              <a:rPr lang="et-EE" dirty="0">
                <a:latin typeface="EC Square Sans Pro" panose="020B0506040000020004" pitchFamily="34" charset="0"/>
              </a:rPr>
              <a:t>17 mlrd liikmesriikide abi põgenike vastuvõtuks</a:t>
            </a:r>
          </a:p>
          <a:p>
            <a:pPr>
              <a:buClr>
                <a:srgbClr val="1D45B6"/>
              </a:buClr>
              <a:buFontTx/>
              <a:buChar char="-"/>
            </a:pPr>
            <a:r>
              <a:rPr lang="et-EE" dirty="0">
                <a:latin typeface="EC Square Sans Pro" panose="020B0506040000020004" pitchFamily="34" charset="0"/>
              </a:rPr>
              <a:t>50 mlrd Ukraina rahastu 2024-27</a:t>
            </a:r>
          </a:p>
          <a:p>
            <a:pPr>
              <a:buClr>
                <a:srgbClr val="1D45B6"/>
              </a:buClr>
            </a:pPr>
            <a:endParaRPr lang="et-EE" dirty="0">
              <a:latin typeface="EC Square Sans Pro" panose="020B0506040000020004" pitchFamily="34" charset="0"/>
            </a:endParaRPr>
          </a:p>
          <a:p>
            <a:pPr>
              <a:buClr>
                <a:srgbClr val="1D45B6"/>
              </a:buClr>
            </a:pPr>
            <a:endParaRPr lang="fr-BE" dirty="0">
              <a:latin typeface="EC Square Sans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185" y="0"/>
            <a:ext cx="10515600" cy="1325563"/>
          </a:xfrm>
        </p:spPr>
        <p:txBody>
          <a:bodyPr/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  <a:cs typeface="Calibri" panose="020F0502020204030204" pitchFamily="34" charset="0"/>
              </a:rPr>
              <a:t>ELi solidaarsus Ukrainaga</a:t>
            </a:r>
            <a:endParaRPr lang="fr-BE" dirty="0">
              <a:solidFill>
                <a:srgbClr val="DA5855"/>
              </a:solidFill>
              <a:latin typeface="EC Square Sans Pro Medium" panose="020B05000000000200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679" y="3197260"/>
            <a:ext cx="4251321" cy="27850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70758" y="191101"/>
            <a:ext cx="3079667" cy="307966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829" t="-1588" r="-37567" b="-105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2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9031" y="1371600"/>
            <a:ext cx="10515600" cy="1325563"/>
          </a:xfrm>
        </p:spPr>
        <p:txBody>
          <a:bodyPr/>
          <a:lstStyle/>
          <a:p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  <a:cs typeface="Calibri" panose="020F0502020204030204" pitchFamily="34" charset="0"/>
              </a:rPr>
              <a:t>ELi solidaarsus </a:t>
            </a:r>
            <a:b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  <a:cs typeface="Calibri" panose="020F0502020204030204" pitchFamily="34" charset="0"/>
              </a:rPr>
            </a:br>
            <a:r>
              <a:rPr lang="et-EE" dirty="0">
                <a:solidFill>
                  <a:srgbClr val="DA5855"/>
                </a:solidFill>
                <a:latin typeface="EC Square Sans Pro Medium" panose="020B0500000000020004" pitchFamily="34" charset="0"/>
                <a:cs typeface="Calibri" panose="020F0502020204030204" pitchFamily="34" charset="0"/>
              </a:rPr>
              <a:t>Ukrainaga</a:t>
            </a:r>
            <a:endParaRPr lang="fr-BE" dirty="0">
              <a:solidFill>
                <a:srgbClr val="DA5855"/>
              </a:solidFill>
              <a:latin typeface="EC Square Sans Pro Medium" panose="020B05000000000200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334108"/>
            <a:ext cx="7168055" cy="62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3C4B3"/>
      </a:accent1>
      <a:accent2>
        <a:srgbClr val="FFCE44"/>
      </a:accent2>
      <a:accent3>
        <a:srgbClr val="1F497D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7E8D662EA914A959F415B3AC5E6A5" ma:contentTypeVersion="16" ma:contentTypeDescription="Create a new document." ma:contentTypeScope="" ma:versionID="7dbe7106e249022418f63a0a9f5d6d77">
  <xsd:schema xmlns:xsd="http://www.w3.org/2001/XMLSchema" xmlns:xs="http://www.w3.org/2001/XMLSchema" xmlns:p="http://schemas.microsoft.com/office/2006/metadata/properties" xmlns:ns2="a2881434-3bc8-4565-8454-32b3be4cc9d8" xmlns:ns3="3783cea4-6ef3-4c45-848c-e80553b2516a" targetNamespace="http://schemas.microsoft.com/office/2006/metadata/properties" ma:root="true" ma:fieldsID="586215ac4a593c4d8b22f26af4c87b2e" ns2:_="" ns3:_="">
    <xsd:import namespace="a2881434-3bc8-4565-8454-32b3be4cc9d8"/>
    <xsd:import namespace="3783cea4-6ef3-4c45-848c-e80553b25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-Country" minOccurs="0"/>
                <xsd:element ref="ns3:S-Topic" minOccurs="0"/>
                <xsd:element ref="ns3:S-Agencies" minOccurs="0"/>
                <xsd:element ref="ns3:S-Institutions" minOccurs="0"/>
                <xsd:element ref="ns2:DocType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81434-3bc8-4565-8454-32b3be4cc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Type" ma:index="14" ma:displayName="DocType" ma:default="N/A" ma:format="Dropdown" ma:internalName="DocType">
      <xsd:simpleType>
        <xsd:restriction base="dms:Choice">
          <xsd:enumeration value="Briefing"/>
          <xsd:enumeration value="Consultative committees"/>
          <xsd:enumeration value="GRI"/>
          <xsd:enumeration value="Meeting Report"/>
          <xsd:enumeration value="Migration management report"/>
          <xsd:enumeration value="Policy Report"/>
          <xsd:enumeration value="Presentation"/>
          <xsd:enumeration value="Other"/>
          <xsd:enumeration value="N/A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3cea4-6ef3-4c45-848c-e80553b2516a" elementFormDefault="qualified">
    <xsd:import namespace="http://schemas.microsoft.com/office/2006/documentManagement/types"/>
    <xsd:import namespace="http://schemas.microsoft.com/office/infopath/2007/PartnerControls"/>
    <xsd:element name="S-Country" ma:index="10" nillable="true" ma:displayName="Country~" ma:default="N/A" ma:internalName="S_x002d_Countr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ghanistan"/>
                    <xsd:enumeration value="Albania"/>
                    <xsd:enumeration value="Algeria"/>
                    <xsd:enumeration value="All countries"/>
                    <xsd:enumeration value="Andorra"/>
                    <xsd:enumeration value="Armenia"/>
                    <xsd:enumeration value="Austria"/>
                    <xsd:enumeration value="Bangladesh"/>
                    <xsd:enumeration value="Belarus"/>
                    <xsd:enumeration value="Belgium"/>
                    <xsd:enumeration value="Bosnia and Herzegovina"/>
                    <xsd:enumeration value="Brazil"/>
                    <xsd:enumeration value="Bulgaria"/>
                    <xsd:enumeration value="Canada"/>
                    <xsd:enumeration value="China"/>
                    <xsd:enumeration value="Croatia"/>
                    <xsd:enumeration value="Cyprus"/>
                    <xsd:enumeration value="Czechia"/>
                    <xsd:enumeration value="Denmark"/>
                    <xsd:enumeration value="Egypt"/>
                    <xsd:enumeration value="Estonia"/>
                    <xsd:enumeration value="Finland"/>
                    <xsd:enumeration value="France"/>
                    <xsd:enumeration value="Gambia"/>
                    <xsd:enumeration value="Georgia"/>
                    <xsd:enumeration value="Germany"/>
                    <xsd:enumeration value="Greece"/>
                    <xsd:enumeration value="Hungary"/>
                    <xsd:enumeration value="Iceland"/>
                    <xsd:enumeration value="India"/>
                    <xsd:enumeration value="Indonesia"/>
                    <xsd:enumeration value="Iran"/>
                    <xsd:enumeration value="Iraq"/>
                    <xsd:enumeration value="Ireland"/>
                    <xsd:enumeration value="Israel"/>
                    <xsd:enumeration value="Italy"/>
                    <xsd:enumeration value="Kenya"/>
                    <xsd:enumeration value="Kosovo"/>
                    <xsd:enumeration value="Kuwait"/>
                    <xsd:enumeration value="Latvia"/>
                    <xsd:enumeration value="Lebanon"/>
                    <xsd:enumeration value="Libya"/>
                    <xsd:enumeration value="Liechtenstein"/>
                    <xsd:enumeration value="Lithuania"/>
                    <xsd:enumeration value="Luxembourg"/>
                    <xsd:enumeration value="Malta"/>
                    <xsd:enumeration value="Mexico"/>
                    <xsd:enumeration value="Moldova"/>
                    <xsd:enumeration value="Montenegro"/>
                    <xsd:enumeration value="Morocco"/>
                    <xsd:enumeration value="MS"/>
                    <xsd:enumeration value="Netherlands"/>
                    <xsd:enumeration value="New Zealand"/>
                    <xsd:enumeration value="North Macedonia"/>
                    <xsd:enumeration value="Norway"/>
                    <xsd:enumeration value="Pakistan"/>
                    <xsd:enumeration value="Palestine"/>
                    <xsd:enumeration value="Poland"/>
                    <xsd:enumeration value="Portugal"/>
                    <xsd:enumeration value="Qatar"/>
                    <xsd:enumeration value="Romania"/>
                    <xsd:enumeration value="Russia"/>
                    <xsd:enumeration value="SAC"/>
                    <xsd:enumeration value="Serbia"/>
                    <xsd:enumeration value="Slovakia"/>
                    <xsd:enumeration value="Slovenia"/>
                    <xsd:enumeration value="Somalia"/>
                    <xsd:enumeration value="Spain"/>
                    <xsd:enumeration value="Sweden"/>
                    <xsd:enumeration value="Switzerland"/>
                    <xsd:enumeration value="Syria"/>
                    <xsd:enumeration value="Taiwan"/>
                    <xsd:enumeration value="Tunisia"/>
                    <xsd:enumeration value="Turkey"/>
                    <xsd:enumeration value="Ukraine"/>
                    <xsd:enumeration value="United Kingdom"/>
                    <xsd:enumeration value="United States of America"/>
                    <xsd:enumeration value="Western Balkans"/>
                    <xsd:enumeration value="Western Mediterranean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S-Topic" ma:index="11" nillable="true" ma:displayName="Topic~" ma:default="N/A" ma:internalName="S_x002d_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igration/Asylum"/>
                    <xsd:enumeration value="Borders/Schengen"/>
                    <xsd:enumeration value="Security"/>
                    <xsd:enumeration value="Funding"/>
                    <xsd:enumeration value="Ukraine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S-Agencies" ma:index="12" nillable="true" ma:displayName="Agencies~" ma:format="Dropdown" ma:internalName="S_x002d_Agenc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POL"/>
                    <xsd:enumeration value="EMCDDA"/>
                    <xsd:enumeration value="EUAA"/>
                    <xsd:enumeration value="eu-LISA"/>
                    <xsd:enumeration value="Europol"/>
                    <xsd:enumeration value="Frontex"/>
                  </xsd:restriction>
                </xsd:simpleType>
              </xsd:element>
            </xsd:sequence>
          </xsd:extension>
        </xsd:complexContent>
      </xsd:complexType>
    </xsd:element>
    <xsd:element name="S-Institutions" ma:index="13" nillable="true" ma:displayName="Institutions~" ma:default="N/A" ma:format="RadioButtons" ma:internalName="S_x002d_Institutions">
      <xsd:simpleType>
        <xsd:restriction base="dms:Choice">
          <xsd:enumeration value="Consultative Committees"/>
          <xsd:enumeration value="Council"/>
          <xsd:enumeration value="JHA 25/01/24"/>
          <xsd:enumeration value="JHA 04/03/24"/>
          <xsd:enumeration value="JHA 13/06/24"/>
          <xsd:enumeration value="Parliament"/>
          <xsd:enumeration value="N/A"/>
        </xsd:restriction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83cea4-6ef3-4c45-848c-e80553b2516a">
      <UserInfo>
        <DisplayName>FABRITIUS Andreas (HOME)</DisplayName>
        <AccountId>696</AccountId>
        <AccountType/>
      </UserInfo>
      <UserInfo>
        <DisplayName>SLINGENBERG Yvon (CLIMA)</DisplayName>
        <AccountId>441</AccountId>
        <AccountType/>
      </UserInfo>
      <UserInfo>
        <DisplayName>PEREZ MARTINEZ Adrian (HOME)</DisplayName>
        <AccountId>1297</AccountId>
        <AccountType/>
      </UserInfo>
      <UserInfo>
        <DisplayName>GAUDION Charlotte (INTPA)</DisplayName>
        <AccountId>1854</AccountId>
        <AccountType/>
      </UserInfo>
      <UserInfo>
        <DisplayName>CORRIE Tom (INTPA)</DisplayName>
        <AccountId>1855</AccountId>
        <AccountType/>
      </UserInfo>
      <UserInfo>
        <DisplayName>SGRO Aurelie (INTPA)</DisplayName>
        <AccountId>1858</AccountId>
        <AccountType/>
      </UserInfo>
      <UserInfo>
        <DisplayName>TORCHIARO Caterina (INTPA)</DisplayName>
        <AccountId>1859</AccountId>
        <AccountType/>
      </UserInfo>
      <UserInfo>
        <DisplayName>PONSARD Erik (INTPA)</DisplayName>
        <AccountId>1860</AccountId>
        <AccountType/>
      </UserInfo>
      <UserInfo>
        <DisplayName>VITULLO Laura (INTPA)</DisplayName>
        <AccountId>1865</AccountId>
        <AccountType/>
      </UserInfo>
    </SharedWithUsers>
    <S-Country xmlns="3783cea4-6ef3-4c45-848c-e80553b2516a">
      <Value>N/A</Value>
    </S-Country>
    <S-Institutions xmlns="3783cea4-6ef3-4c45-848c-e80553b2516a">N/A</S-Institutions>
    <DocType xmlns="a2881434-3bc8-4565-8454-32b3be4cc9d8">Presentation</DocType>
    <S-Topic xmlns="3783cea4-6ef3-4c45-848c-e80553b2516a">
      <Value>Migration/Asylum</Value>
    </S-Topic>
    <S-Agencies xmlns="3783cea4-6ef3-4c45-848c-e80553b2516a" xsi:nil="true"/>
  </documentManagement>
</p:properties>
</file>

<file path=customXml/itemProps1.xml><?xml version="1.0" encoding="utf-8"?>
<ds:datastoreItem xmlns:ds="http://schemas.openxmlformats.org/officeDocument/2006/customXml" ds:itemID="{724E3ADF-AA96-482D-A4F7-EE75C5CC4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81434-3bc8-4565-8454-32b3be4cc9d8"/>
    <ds:schemaRef ds:uri="3783cea4-6ef3-4c45-848c-e80553b251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F2B0B-8DE8-4721-863D-60CA121A6B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BCC8D-9CE6-4AC5-83B0-B770A922C204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3783cea4-6ef3-4c45-848c-e80553b2516a"/>
    <ds:schemaRef ds:uri="http://schemas.openxmlformats.org/package/2006/metadata/core-properties"/>
    <ds:schemaRef ds:uri="a2881434-3bc8-4565-8454-32b3be4cc9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1086</Words>
  <Application>Microsoft Office PowerPoint</Application>
  <PresentationFormat>Widescreen</PresentationFormat>
  <Paragraphs>135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EC Square Sans Cond Pro</vt:lpstr>
      <vt:lpstr>EC Square Sans Pro</vt:lpstr>
      <vt:lpstr>EC Square Sans Pro Light</vt:lpstr>
      <vt:lpstr>EC Square Sans Pro Medium</vt:lpstr>
      <vt:lpstr>Office Theme</vt:lpstr>
      <vt:lpstr>       ELi rändepoliitika    põhisuunad        Ave Schank-Lukas Euroopa Komisjoni Eesti esinduse juhi kohusetäitja </vt:lpstr>
      <vt:lpstr>Ränne Euroopa Liitu </vt:lpstr>
      <vt:lpstr>Esmased elamisload ELis 2021-2022</vt:lpstr>
      <vt:lpstr>Esmased varjupaigataotlused ELis 2022</vt:lpstr>
      <vt:lpstr>Seaduslik vs ebaseaduslik ränne ELi</vt:lpstr>
      <vt:lpstr>Ebaseaduslik ränne ELi, 2023</vt:lpstr>
      <vt:lpstr>Olukord aastal 2022 võrreldes aastaga 2021</vt:lpstr>
      <vt:lpstr>ELi solidaarsus Ukrainaga</vt:lpstr>
      <vt:lpstr>ELi solidaarsus  Ukrainaga</vt:lpstr>
      <vt:lpstr>Seaduslik ränne</vt:lpstr>
      <vt:lpstr>Seadusliku rände õiguslik alus - 7 direktiivi</vt:lpstr>
      <vt:lpstr>Uus rände- ja varjupaigalepe</vt:lpstr>
      <vt:lpstr>Leppe peamised õigusaktid (1)</vt:lpstr>
      <vt:lpstr>Leppe peamised õigusaktid (2)</vt:lpstr>
      <vt:lpstr>Euroopa Komisjoni prioriteedid 2024-2029</vt:lpstr>
      <vt:lpstr>ELi rahaline toetus integratsioonile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the Commission been doing on migration?</dc:title>
  <dc:creator>OUZOUNOPOULOU KOUDELKA Nina (HOME)</dc:creator>
  <cp:lastModifiedBy>Eva Ladva</cp:lastModifiedBy>
  <cp:revision>51</cp:revision>
  <dcterms:created xsi:type="dcterms:W3CDTF">2023-09-20T08:21:11Z</dcterms:created>
  <dcterms:modified xsi:type="dcterms:W3CDTF">2024-09-10T05:34:38Z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2023-09-20T08:21:11Z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2238ee27-bb20-410f-88e0-4fb13b54a8ac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0x01010062D7E8D662EA914A959F415B3AC5E6A5</vt:lpwstr>
  </property>
  <property fmtid="{D5CDD505-2E9C-101B-9397-08002B2CF9AE}" pid="10" name="MediaServiceImageTags">
    <vt:lpwstr/>
  </property>
  <property fmtid="{D5CDD505-2E9C-101B-9397-08002B2CF9AE}" pid="11" name="DocType">
    <vt:lpwstr>Presentation</vt:lpwstr>
  </property>
</Properties>
</file>